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Lst>
  <p:notesMasterIdLst>
    <p:notesMasterId r:id="rId40"/>
  </p:notesMasterIdLst>
  <p:handoutMasterIdLst>
    <p:handoutMasterId r:id="rId41"/>
  </p:handoutMasterIdLst>
  <p:sldIdLst>
    <p:sldId id="2147479564" r:id="rId6"/>
    <p:sldId id="2147479567" r:id="rId7"/>
    <p:sldId id="2147483640" r:id="rId8"/>
    <p:sldId id="2051" r:id="rId9"/>
    <p:sldId id="268" r:id="rId10"/>
    <p:sldId id="263" r:id="rId11"/>
    <p:sldId id="267" r:id="rId12"/>
    <p:sldId id="272" r:id="rId13"/>
    <p:sldId id="266" r:id="rId14"/>
    <p:sldId id="273" r:id="rId15"/>
    <p:sldId id="301" r:id="rId16"/>
    <p:sldId id="2147483639" r:id="rId17"/>
    <p:sldId id="303" r:id="rId18"/>
    <p:sldId id="274" r:id="rId19"/>
    <p:sldId id="269" r:id="rId20"/>
    <p:sldId id="277" r:id="rId21"/>
    <p:sldId id="276" r:id="rId22"/>
    <p:sldId id="287" r:id="rId23"/>
    <p:sldId id="288" r:id="rId24"/>
    <p:sldId id="289" r:id="rId25"/>
    <p:sldId id="290" r:id="rId26"/>
    <p:sldId id="291" r:id="rId27"/>
    <p:sldId id="292" r:id="rId28"/>
    <p:sldId id="293" r:id="rId29"/>
    <p:sldId id="270" r:id="rId30"/>
    <p:sldId id="275" r:id="rId31"/>
    <p:sldId id="294" r:id="rId32"/>
    <p:sldId id="297" r:id="rId33"/>
    <p:sldId id="271" r:id="rId34"/>
    <p:sldId id="295" r:id="rId35"/>
    <p:sldId id="296" r:id="rId36"/>
    <p:sldId id="283" r:id="rId37"/>
    <p:sldId id="2147483641" r:id="rId38"/>
    <p:sldId id="300"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S AI Skills Fest 16:9 Modelo de Luz" id="{38B656EC-D568-4EF7-8842-9FA1AE1192C9}">
          <p14:sldIdLst>
            <p14:sldId id="2147479564"/>
          </p14:sldIdLst>
        </p14:section>
        <p14:section name="Bem-vindo e Visão Geral (2 min)" id="{B7675ACE-CC8F-4B16-A737-F2EAD7F6F0AE}">
          <p14:sldIdLst>
            <p14:sldId id="2147479567"/>
            <p14:sldId id="2147483640"/>
            <p14:sldId id="2051"/>
          </p14:sldIdLst>
        </p14:section>
        <p14:section name="Quebra-gelo e mentalidade de IA (5 min)" id="{AF1D9107-6B44-4FFF-826B-DB3B9BF2EAC8}">
          <p14:sldIdLst>
            <p14:sldId id="268"/>
            <p14:sldId id="263"/>
            <p14:sldId id="267"/>
            <p14:sldId id="272"/>
          </p14:sldIdLst>
        </p14:section>
        <p14:section name="Conheça seu colega de trabalho de IA (6 min)" id="{A038A42E-01B6-4877-8C45-F9C5334F85AB}">
          <p14:sldIdLst>
            <p14:sldId id="266"/>
            <p14:sldId id="273"/>
            <p14:sldId id="301"/>
            <p14:sldId id="2147483639"/>
            <p14:sldId id="303"/>
            <p14:sldId id="274"/>
          </p14:sldIdLst>
        </p14:section>
        <p14:section name="Aplicações do mundo real (5 min)" id="{8DD8EFE2-F064-4912-8909-6C8422874C3F}">
          <p14:sldIdLst>
            <p14:sldId id="269"/>
            <p14:sldId id="277"/>
            <p14:sldId id="276"/>
            <p14:sldId id="287"/>
          </p14:sldIdLst>
        </p14:section>
        <p14:section name="Vídeos de inspiração (5 min)" id="{A236B0A0-53B9-4A25-8EA4-001776E83E9A}">
          <p14:sldIdLst>
            <p14:sldId id="288"/>
            <p14:sldId id="289"/>
            <p14:sldId id="290"/>
            <p14:sldId id="291"/>
            <p14:sldId id="292"/>
          </p14:sldIdLst>
        </p14:section>
        <p14:section name="Auto-reflexão (5 min)" id="{3AB5692B-2B9E-412E-A370-29813780433F}">
          <p14:sldIdLst>
            <p14:sldId id="293"/>
          </p14:sldIdLst>
        </p14:section>
        <p14:section name="Noções básicas de prompt (4 min)" id="{9DCC9988-356E-4505-819D-9BC92F27B328}">
          <p14:sldIdLst>
            <p14:sldId id="270"/>
            <p14:sldId id="275"/>
            <p14:sldId id="294"/>
          </p14:sldIdLst>
        </p14:section>
        <p14:section name="Mini-exercício (8 min)" id="{A3A6D85B-41D5-4260-86CF-1244C0EA6CFC}">
          <p14:sldIdLst>
            <p14:sldId id="297"/>
          </p14:sldIdLst>
        </p14:section>
        <p14:section name="Usando IA com responsabilidade (3 min)" id="{E8ECB7DF-6451-4847-8B0B-A4F3066C9610}">
          <p14:sldIdLst>
            <p14:sldId id="271"/>
            <p14:sldId id="295"/>
          </p14:sldIdLst>
        </p14:section>
        <p14:section name="Planejamento de ação (5 min)" id="{61A28ACB-B0D6-4CB9-A045-427BB767E47E}">
          <p14:sldIdLst>
            <p14:sldId id="296"/>
          </p14:sldIdLst>
        </p14:section>
        <p14:section name="Encerramento (2 min)" id="{FF97E752-3E81-46EC-92F9-9C09876AA869}">
          <p14:sldIdLst>
            <p14:sldId id="283"/>
            <p14:sldId id="2147483641"/>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91F2C"/>
    <a:srgbClr val="E3E4E5"/>
    <a:srgbClr val="F0F0ED"/>
    <a:srgbClr val="E8E6DF"/>
    <a:srgbClr val="FFFFFF"/>
    <a:srgbClr val="1A1A1F"/>
    <a:srgbClr val="F1EFEF"/>
    <a:srgbClr val="FFF0C9"/>
    <a:srgbClr val="FBA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F2EE92-052C-408C-BA21-13E7E7F50552}" v="5" dt="2025-03-21T21:18:31.2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152" y="30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Lee" userId="S::samlee4@microsoft.com::214746bd-87e1-473d-8d53-0a923f51e6fe" providerId="AD" clId="Web-{4A3D1E2E-C7A5-D659-8B23-C729887E7EBD}"/>
    <pc:docChg chg="modSld">
      <pc:chgData name="Sam Lee" userId="S::samlee4@microsoft.com::214746bd-87e1-473d-8d53-0a923f51e6fe" providerId="AD" clId="Web-{4A3D1E2E-C7A5-D659-8B23-C729887E7EBD}" dt="2025-03-20T12:41:20.849" v="1" actId="20577"/>
      <pc:docMkLst>
        <pc:docMk/>
      </pc:docMkLst>
      <pc:sldChg chg="modSp">
        <pc:chgData name="Sam Lee" userId="S::samlee4@microsoft.com::214746bd-87e1-473d-8d53-0a923f51e6fe" providerId="AD" clId="Web-{4A3D1E2E-C7A5-D659-8B23-C729887E7EBD}" dt="2025-03-20T12:41:20.849" v="1" actId="20577"/>
        <pc:sldMkLst>
          <pc:docMk/>
          <pc:sldMk cId="1146473051" sldId="2147479567"/>
        </pc:sldMkLst>
        <pc:spChg chg="mod">
          <ac:chgData name="Sam Lee" userId="S::samlee4@microsoft.com::214746bd-87e1-473d-8d53-0a923f51e6fe" providerId="AD" clId="Web-{4A3D1E2E-C7A5-D659-8B23-C729887E7EBD}" dt="2025-03-20T12:41:20.849" v="1" actId="20577"/>
          <ac:spMkLst>
            <pc:docMk/>
            <pc:sldMk cId="1146473051" sldId="2147479567"/>
            <ac:spMk id="3" creationId="{554FBDAD-C395-FBEB-AB8E-ACEC8F5FA87E}"/>
          </ac:spMkLst>
        </pc:spChg>
      </pc:sldChg>
    </pc:docChg>
  </pc:docChgLst>
  <pc:docChgLst>
    <pc:chgData name="Sam Lee" userId="S::samlee4@microsoft.com::214746bd-87e1-473d-8d53-0a923f51e6fe" providerId="AD" clId="Web-{16520D20-BF5A-1460-B7B0-C3BC1115AEC2}"/>
    <pc:docChg chg="modSld">
      <pc:chgData name="Sam Lee" userId="S::samlee4@microsoft.com::214746bd-87e1-473d-8d53-0a923f51e6fe" providerId="AD" clId="Web-{16520D20-BF5A-1460-B7B0-C3BC1115AEC2}" dt="2025-03-20T12:35:31.967" v="4"/>
      <pc:docMkLst>
        <pc:docMk/>
      </pc:docMkLst>
      <pc:sldChg chg="addSp delSp modSp">
        <pc:chgData name="Sam Lee" userId="S::samlee4@microsoft.com::214746bd-87e1-473d-8d53-0a923f51e6fe" providerId="AD" clId="Web-{16520D20-BF5A-1460-B7B0-C3BC1115AEC2}" dt="2025-03-20T12:35:31.967" v="4"/>
        <pc:sldMkLst>
          <pc:docMk/>
          <pc:sldMk cId="1146473051" sldId="2147479567"/>
        </pc:sldMkLst>
        <pc:spChg chg="mod">
          <ac:chgData name="Sam Lee" userId="S::samlee4@microsoft.com::214746bd-87e1-473d-8d53-0a923f51e6fe" providerId="AD" clId="Web-{16520D20-BF5A-1460-B7B0-C3BC1115AEC2}" dt="2025-03-20T12:35:29.857" v="2" actId="20577"/>
          <ac:spMkLst>
            <pc:docMk/>
            <pc:sldMk cId="1146473051" sldId="2147479567"/>
            <ac:spMk id="4" creationId="{75DEAD7A-5C3A-CDF2-5878-8025C91C5D7B}"/>
          </ac:spMkLst>
        </pc:spChg>
        <pc:graphicFrameChg chg="add del mod">
          <ac:chgData name="Sam Lee" userId="S::samlee4@microsoft.com::214746bd-87e1-473d-8d53-0a923f51e6fe" providerId="AD" clId="Web-{16520D20-BF5A-1460-B7B0-C3BC1115AEC2}" dt="2025-03-20T12:35:31.967" v="4"/>
          <ac:graphicFrameMkLst>
            <pc:docMk/>
            <pc:sldMk cId="1146473051" sldId="2147479567"/>
            <ac:graphicFrameMk id="5" creationId="{B892FD02-0905-2FC1-79DE-43388DA295F0}"/>
          </ac:graphicFrameMkLst>
        </pc:graphicFrameChg>
      </pc:sldChg>
    </pc:docChg>
  </pc:docChgLst>
  <pc:docChgLst>
    <pc:chgData name="Sam Lee" userId="214746bd-87e1-473d-8d53-0a923f51e6fe" providerId="ADAL" clId="{E3C8C79A-6B70-4E63-99CC-002CF2F78504}"/>
    <pc:docChg chg="modSld modMainMaster">
      <pc:chgData name="Sam Lee" userId="214746bd-87e1-473d-8d53-0a923f51e6fe" providerId="ADAL" clId="{E3C8C79A-6B70-4E63-99CC-002CF2F78504}" dt="2025-03-20T12:36:02.830" v="14" actId="14100"/>
      <pc:docMkLst>
        <pc:docMk/>
      </pc:docMkLst>
      <pc:sldChg chg="modSp mod">
        <pc:chgData name="Sam Lee" userId="214746bd-87e1-473d-8d53-0a923f51e6fe" providerId="ADAL" clId="{E3C8C79A-6B70-4E63-99CC-002CF2F78504}" dt="2025-03-19T13:19:57.955" v="8" actId="948"/>
        <pc:sldMkLst>
          <pc:docMk/>
          <pc:sldMk cId="2949081438" sldId="283"/>
        </pc:sldMkLst>
        <pc:spChg chg="mod">
          <ac:chgData name="Sam Lee" userId="214746bd-87e1-473d-8d53-0a923f51e6fe" providerId="ADAL" clId="{E3C8C79A-6B70-4E63-99CC-002CF2F78504}" dt="2025-03-19T13:19:57.955" v="8" actId="948"/>
          <ac:spMkLst>
            <pc:docMk/>
            <pc:sldMk cId="2949081438" sldId="283"/>
            <ac:spMk id="5" creationId="{1213F791-DEA6-3BB3-2420-38083CBEAA05}"/>
          </ac:spMkLst>
        </pc:spChg>
        <pc:spChg chg="mod">
          <ac:chgData name="Sam Lee" userId="214746bd-87e1-473d-8d53-0a923f51e6fe" providerId="ADAL" clId="{E3C8C79A-6B70-4E63-99CC-002CF2F78504}" dt="2025-03-19T13:19:48.246" v="7" actId="1076"/>
          <ac:spMkLst>
            <pc:docMk/>
            <pc:sldMk cId="2949081438" sldId="283"/>
            <ac:spMk id="10" creationId="{B099D34D-B51C-8EDD-6309-AC90AD1B847A}"/>
          </ac:spMkLst>
        </pc:spChg>
      </pc:sldChg>
      <pc:sldChg chg="modSp mod">
        <pc:chgData name="Sam Lee" userId="214746bd-87e1-473d-8d53-0a923f51e6fe" providerId="ADAL" clId="{E3C8C79A-6B70-4E63-99CC-002CF2F78504}" dt="2025-03-19T13:17:48.832" v="3" actId="1076"/>
        <pc:sldMkLst>
          <pc:docMk/>
          <pc:sldMk cId="3626669925" sldId="295"/>
        </pc:sldMkLst>
        <pc:spChg chg="mod">
          <ac:chgData name="Sam Lee" userId="214746bd-87e1-473d-8d53-0a923f51e6fe" providerId="ADAL" clId="{E3C8C79A-6B70-4E63-99CC-002CF2F78504}" dt="2025-03-19T13:17:48.832" v="3" actId="1076"/>
          <ac:spMkLst>
            <pc:docMk/>
            <pc:sldMk cId="3626669925" sldId="295"/>
            <ac:spMk id="17" creationId="{3BBCEBA6-8BC1-3D6B-AA71-F6C896ED08ED}"/>
          </ac:spMkLst>
        </pc:spChg>
      </pc:sldChg>
      <pc:sldChg chg="modSp mod">
        <pc:chgData name="Sam Lee" userId="214746bd-87e1-473d-8d53-0a923f51e6fe" providerId="ADAL" clId="{E3C8C79A-6B70-4E63-99CC-002CF2F78504}" dt="2025-03-19T13:18:17.473" v="6" actId="1076"/>
        <pc:sldMkLst>
          <pc:docMk/>
          <pc:sldMk cId="3751333036" sldId="296"/>
        </pc:sldMkLst>
        <pc:spChg chg="mod">
          <ac:chgData name="Sam Lee" userId="214746bd-87e1-473d-8d53-0a923f51e6fe" providerId="ADAL" clId="{E3C8C79A-6B70-4E63-99CC-002CF2F78504}" dt="2025-03-19T13:18:17.473" v="6" actId="1076"/>
          <ac:spMkLst>
            <pc:docMk/>
            <pc:sldMk cId="3751333036" sldId="296"/>
            <ac:spMk id="8" creationId="{144856A3-473F-1861-80D8-2C480EAB2379}"/>
          </ac:spMkLst>
        </pc:spChg>
        <pc:spChg chg="mod">
          <ac:chgData name="Sam Lee" userId="214746bd-87e1-473d-8d53-0a923f51e6fe" providerId="ADAL" clId="{E3C8C79A-6B70-4E63-99CC-002CF2F78504}" dt="2025-03-19T13:18:17.473" v="6" actId="1076"/>
          <ac:spMkLst>
            <pc:docMk/>
            <pc:sldMk cId="3751333036" sldId="296"/>
            <ac:spMk id="20" creationId="{CBACADC9-F4EF-67AF-F5D9-200EC9AA36D0}"/>
          </ac:spMkLst>
        </pc:spChg>
        <pc:spChg chg="mod">
          <ac:chgData name="Sam Lee" userId="214746bd-87e1-473d-8d53-0a923f51e6fe" providerId="ADAL" clId="{E3C8C79A-6B70-4E63-99CC-002CF2F78504}" dt="2025-03-19T13:18:17.473" v="6" actId="1076"/>
          <ac:spMkLst>
            <pc:docMk/>
            <pc:sldMk cId="3751333036" sldId="296"/>
            <ac:spMk id="21" creationId="{91B6EFBE-70D8-3AE8-7FE1-337D821BE956}"/>
          </ac:spMkLst>
        </pc:spChg>
        <pc:spChg chg="mod">
          <ac:chgData name="Sam Lee" userId="214746bd-87e1-473d-8d53-0a923f51e6fe" providerId="ADAL" clId="{E3C8C79A-6B70-4E63-99CC-002CF2F78504}" dt="2025-03-19T13:18:17.473" v="6" actId="1076"/>
          <ac:spMkLst>
            <pc:docMk/>
            <pc:sldMk cId="3751333036" sldId="296"/>
            <ac:spMk id="22" creationId="{CA6F4EE1-F9B4-D6B9-D496-A679A9B9742C}"/>
          </ac:spMkLst>
        </pc:spChg>
        <pc:spChg chg="mod">
          <ac:chgData name="Sam Lee" userId="214746bd-87e1-473d-8d53-0a923f51e6fe" providerId="ADAL" clId="{E3C8C79A-6B70-4E63-99CC-002CF2F78504}" dt="2025-03-19T13:18:17.473" v="6" actId="1076"/>
          <ac:spMkLst>
            <pc:docMk/>
            <pc:sldMk cId="3751333036" sldId="296"/>
            <ac:spMk id="24" creationId="{D6538F52-058A-C234-2198-44BABCB8D73B}"/>
          </ac:spMkLst>
        </pc:spChg>
        <pc:spChg chg="mod">
          <ac:chgData name="Sam Lee" userId="214746bd-87e1-473d-8d53-0a923f51e6fe" providerId="ADAL" clId="{E3C8C79A-6B70-4E63-99CC-002CF2F78504}" dt="2025-03-19T13:18:17.473" v="6" actId="1076"/>
          <ac:spMkLst>
            <pc:docMk/>
            <pc:sldMk cId="3751333036" sldId="296"/>
            <ac:spMk id="1050" creationId="{7D10C153-5BF8-1A7E-C4F2-A0C1ACFA5FF2}"/>
          </ac:spMkLst>
        </pc:spChg>
        <pc:picChg chg="mod">
          <ac:chgData name="Sam Lee" userId="214746bd-87e1-473d-8d53-0a923f51e6fe" providerId="ADAL" clId="{E3C8C79A-6B70-4E63-99CC-002CF2F78504}" dt="2025-03-19T13:18:17.473" v="6" actId="1076"/>
          <ac:picMkLst>
            <pc:docMk/>
            <pc:sldMk cId="3751333036" sldId="296"/>
            <ac:picMk id="13" creationId="{287B104A-2C8E-F505-E13E-3CBEA579D759}"/>
          </ac:picMkLst>
        </pc:picChg>
      </pc:sldChg>
      <pc:sldChg chg="modSp mod">
        <pc:chgData name="Sam Lee" userId="214746bd-87e1-473d-8d53-0a923f51e6fe" providerId="ADAL" clId="{E3C8C79A-6B70-4E63-99CC-002CF2F78504}" dt="2025-03-20T12:36:02.830" v="14" actId="14100"/>
        <pc:sldMkLst>
          <pc:docMk/>
          <pc:sldMk cId="1146473051" sldId="2147479567"/>
        </pc:sldMkLst>
        <pc:spChg chg="mod">
          <ac:chgData name="Sam Lee" userId="214746bd-87e1-473d-8d53-0a923f51e6fe" providerId="ADAL" clId="{E3C8C79A-6B70-4E63-99CC-002CF2F78504}" dt="2025-03-20T12:36:02.830" v="14" actId="14100"/>
          <ac:spMkLst>
            <pc:docMk/>
            <pc:sldMk cId="1146473051" sldId="2147479567"/>
            <ac:spMk id="3" creationId="{554FBDAD-C395-FBEB-AB8E-ACEC8F5FA87E}"/>
          </ac:spMkLst>
        </pc:spChg>
        <pc:spChg chg="mod">
          <ac:chgData name="Sam Lee" userId="214746bd-87e1-473d-8d53-0a923f51e6fe" providerId="ADAL" clId="{E3C8C79A-6B70-4E63-99CC-002CF2F78504}" dt="2025-03-20T12:35:47.364" v="12"/>
          <ac:spMkLst>
            <pc:docMk/>
            <pc:sldMk cId="1146473051" sldId="2147479567"/>
            <ac:spMk id="4" creationId="{75DEAD7A-5C3A-CDF2-5878-8025C91C5D7B}"/>
          </ac:spMkLst>
        </pc:spChg>
      </pc:sldChg>
      <pc:sldChg chg="modSp mod">
        <pc:chgData name="Sam Lee" userId="214746bd-87e1-473d-8d53-0a923f51e6fe" providerId="ADAL" clId="{E3C8C79A-6B70-4E63-99CC-002CF2F78504}" dt="2025-03-19T13:20:05.767" v="10" actId="20577"/>
        <pc:sldMkLst>
          <pc:docMk/>
          <pc:sldMk cId="3169280420" sldId="2147483641"/>
        </pc:sldMkLst>
        <pc:spChg chg="mod">
          <ac:chgData name="Sam Lee" userId="214746bd-87e1-473d-8d53-0a923f51e6fe" providerId="ADAL" clId="{E3C8C79A-6B70-4E63-99CC-002CF2F78504}" dt="2025-03-19T13:20:05.767" v="10" actId="20577"/>
          <ac:spMkLst>
            <pc:docMk/>
            <pc:sldMk cId="3169280420" sldId="2147483641"/>
            <ac:spMk id="5" creationId="{9AF06BD6-18C8-FADB-18B7-A3F8BA55C264}"/>
          </ac:spMkLst>
        </pc:spChg>
      </pc:sldChg>
      <pc:sldMasterChg chg="modSldLayout">
        <pc:chgData name="Sam Lee" userId="214746bd-87e1-473d-8d53-0a923f51e6fe" providerId="ADAL" clId="{E3C8C79A-6B70-4E63-99CC-002CF2F78504}" dt="2025-03-19T12:57:51.881" v="2" actId="1076"/>
        <pc:sldMasterMkLst>
          <pc:docMk/>
          <pc:sldMasterMk cId="963631770" sldId="2147485551"/>
        </pc:sldMasterMkLst>
        <pc:sldLayoutChg chg="modSp mod">
          <pc:chgData name="Sam Lee" userId="214746bd-87e1-473d-8d53-0a923f51e6fe" providerId="ADAL" clId="{E3C8C79A-6B70-4E63-99CC-002CF2F78504}" dt="2025-03-19T12:57:43.752" v="1" actId="1076"/>
          <pc:sldLayoutMkLst>
            <pc:docMk/>
            <pc:sldMasterMk cId="963631770" sldId="2147485551"/>
            <pc:sldLayoutMk cId="1130701793" sldId="2147485625"/>
          </pc:sldLayoutMkLst>
          <pc:spChg chg="mod">
            <ac:chgData name="Sam Lee" userId="214746bd-87e1-473d-8d53-0a923f51e6fe" providerId="ADAL" clId="{E3C8C79A-6B70-4E63-99CC-002CF2F78504}" dt="2025-03-19T12:57:43.752" v="1" actId="1076"/>
            <ac:spMkLst>
              <pc:docMk/>
              <pc:sldMasterMk cId="963631770" sldId="2147485551"/>
              <pc:sldLayoutMk cId="1130701793" sldId="2147485625"/>
              <ac:spMk id="5" creationId="{D960585B-6D10-B49D-3013-1A356A1D818D}"/>
            </ac:spMkLst>
          </pc:spChg>
          <pc:spChg chg="mod">
            <ac:chgData name="Sam Lee" userId="214746bd-87e1-473d-8d53-0a923f51e6fe" providerId="ADAL" clId="{E3C8C79A-6B70-4E63-99CC-002CF2F78504}" dt="2025-03-19T12:57:43.752" v="1" actId="1076"/>
            <ac:spMkLst>
              <pc:docMk/>
              <pc:sldMasterMk cId="963631770" sldId="2147485551"/>
              <pc:sldLayoutMk cId="1130701793" sldId="2147485625"/>
              <ac:spMk id="8" creationId="{29AB7195-6F4D-F7F5-C446-62C7B446FD3B}"/>
            </ac:spMkLst>
          </pc:spChg>
        </pc:sldLayoutChg>
        <pc:sldLayoutChg chg="modSp mod">
          <pc:chgData name="Sam Lee" userId="214746bd-87e1-473d-8d53-0a923f51e6fe" providerId="ADAL" clId="{E3C8C79A-6B70-4E63-99CC-002CF2F78504}" dt="2025-03-19T12:57:51.881" v="2" actId="1076"/>
          <pc:sldLayoutMkLst>
            <pc:docMk/>
            <pc:sldMasterMk cId="963631770" sldId="2147485551"/>
            <pc:sldLayoutMk cId="1383145032" sldId="2147485634"/>
          </pc:sldLayoutMkLst>
          <pc:spChg chg="mod">
            <ac:chgData name="Sam Lee" userId="214746bd-87e1-473d-8d53-0a923f51e6fe" providerId="ADAL" clId="{E3C8C79A-6B70-4E63-99CC-002CF2F78504}" dt="2025-03-19T12:57:51.881" v="2" actId="1076"/>
            <ac:spMkLst>
              <pc:docMk/>
              <pc:sldMasterMk cId="963631770" sldId="2147485551"/>
              <pc:sldLayoutMk cId="1383145032" sldId="2147485634"/>
              <ac:spMk id="3" creationId="{3EBE28EC-58E0-E164-47CC-B38149B1BD0A}"/>
            </ac:spMkLst>
          </pc:spChg>
        </pc:sldLayoutChg>
      </pc:sldMasterChg>
    </pc:docChg>
  </pc:docChgLst>
  <pc:docChgLst>
    <pc:chgData name="Ricardo Lessa" userId="5adff83edefa0e00" providerId="LiveId" clId="{0F14CEB7-0331-4ADC-A35A-EB35398035BA}"/>
    <pc:docChg chg="undo redo custSel addSld delSld modSld sldOrd modSection">
      <pc:chgData name="Ricardo Lessa" userId="5adff83edefa0e00" providerId="LiveId" clId="{0F14CEB7-0331-4ADC-A35A-EB35398035BA}" dt="2025-03-14T03:17:26.834" v="1955" actId="6549"/>
      <pc:docMkLst>
        <pc:docMk/>
      </pc:docMkLst>
      <pc:sldChg chg="modSp mod">
        <pc:chgData name="Ricardo Lessa" userId="5adff83edefa0e00" providerId="LiveId" clId="{0F14CEB7-0331-4ADC-A35A-EB35398035BA}" dt="2025-03-10T21:27:01.023" v="169" actId="20577"/>
        <pc:sldMkLst>
          <pc:docMk/>
          <pc:sldMk cId="4100357037" sldId="263"/>
        </pc:sldMkLst>
        <pc:spChg chg="mod">
          <ac:chgData name="Ricardo Lessa" userId="5adff83edefa0e00" providerId="LiveId" clId="{0F14CEB7-0331-4ADC-A35A-EB35398035BA}" dt="2025-03-10T21:27:01.023" v="169" actId="20577"/>
          <ac:spMkLst>
            <pc:docMk/>
            <pc:sldMk cId="4100357037" sldId="263"/>
            <ac:spMk id="22" creationId="{B587C30E-80B3-C687-C5C1-334EC72AEC13}"/>
          </ac:spMkLst>
        </pc:spChg>
      </pc:sldChg>
      <pc:sldChg chg="modSp add del mod ord">
        <pc:chgData name="Ricardo Lessa" userId="5adff83edefa0e00" providerId="LiveId" clId="{0F14CEB7-0331-4ADC-A35A-EB35398035BA}" dt="2025-03-14T03:09:29.053" v="1940" actId="47"/>
        <pc:sldMkLst>
          <pc:docMk/>
          <pc:sldMk cId="3228149936" sldId="265"/>
        </pc:sldMkLst>
      </pc:sldChg>
      <pc:sldChg chg="modSp mod">
        <pc:chgData name="Ricardo Lessa" userId="5adff83edefa0e00" providerId="LiveId" clId="{0F14CEB7-0331-4ADC-A35A-EB35398035BA}" dt="2025-03-13T16:41:19.591" v="463" actId="6549"/>
        <pc:sldMkLst>
          <pc:docMk/>
          <pc:sldMk cId="2282958386" sldId="266"/>
        </pc:sldMkLst>
        <pc:spChg chg="mod">
          <ac:chgData name="Ricardo Lessa" userId="5adff83edefa0e00" providerId="LiveId" clId="{0F14CEB7-0331-4ADC-A35A-EB35398035BA}" dt="2025-03-13T16:41:19.591" v="463" actId="6549"/>
          <ac:spMkLst>
            <pc:docMk/>
            <pc:sldMk cId="2282958386" sldId="266"/>
            <ac:spMk id="3" creationId="{B82B16CD-0943-1C10-7CDF-971FB869E4B8}"/>
          </ac:spMkLst>
        </pc:spChg>
      </pc:sldChg>
      <pc:sldChg chg="modSp mod">
        <pc:chgData name="Ricardo Lessa" userId="5adff83edefa0e00" providerId="LiveId" clId="{0F14CEB7-0331-4ADC-A35A-EB35398035BA}" dt="2025-03-10T21:23:56.651" v="160" actId="20577"/>
        <pc:sldMkLst>
          <pc:docMk/>
          <pc:sldMk cId="1944538022" sldId="268"/>
        </pc:sldMkLst>
        <pc:spChg chg="mod">
          <ac:chgData name="Ricardo Lessa" userId="5adff83edefa0e00" providerId="LiveId" clId="{0F14CEB7-0331-4ADC-A35A-EB35398035BA}" dt="2025-03-10T21:23:56.651" v="160" actId="20577"/>
          <ac:spMkLst>
            <pc:docMk/>
            <pc:sldMk cId="1944538022" sldId="268"/>
            <ac:spMk id="5" creationId="{9DB0EF67-54B6-2AF0-D2F1-2BA1642F4590}"/>
          </ac:spMkLst>
        </pc:spChg>
      </pc:sldChg>
      <pc:sldChg chg="modSp mod">
        <pc:chgData name="Ricardo Lessa" userId="5adff83edefa0e00" providerId="LiveId" clId="{0F14CEB7-0331-4ADC-A35A-EB35398035BA}" dt="2025-03-13T23:14:19.204" v="779" actId="6549"/>
        <pc:sldMkLst>
          <pc:docMk/>
          <pc:sldMk cId="1611444087" sldId="269"/>
        </pc:sldMkLst>
        <pc:spChg chg="mod">
          <ac:chgData name="Ricardo Lessa" userId="5adff83edefa0e00" providerId="LiveId" clId="{0F14CEB7-0331-4ADC-A35A-EB35398035BA}" dt="2025-03-13T23:14:19.204" v="779" actId="6549"/>
          <ac:spMkLst>
            <pc:docMk/>
            <pc:sldMk cId="1611444087" sldId="269"/>
            <ac:spMk id="3" creationId="{2262E1AC-2DE8-DEB4-17E4-5EF8427C5E5E}"/>
          </ac:spMkLst>
        </pc:spChg>
      </pc:sldChg>
      <pc:sldChg chg="modSp mod">
        <pc:chgData name="Ricardo Lessa" userId="5adff83edefa0e00" providerId="LiveId" clId="{0F14CEB7-0331-4ADC-A35A-EB35398035BA}" dt="2025-03-14T01:39:21.163" v="1429" actId="20577"/>
        <pc:sldMkLst>
          <pc:docMk/>
          <pc:sldMk cId="27147894" sldId="270"/>
        </pc:sldMkLst>
        <pc:spChg chg="mod">
          <ac:chgData name="Ricardo Lessa" userId="5adff83edefa0e00" providerId="LiveId" clId="{0F14CEB7-0331-4ADC-A35A-EB35398035BA}" dt="2025-03-14T01:39:21.163" v="1429" actId="20577"/>
          <ac:spMkLst>
            <pc:docMk/>
            <pc:sldMk cId="27147894" sldId="270"/>
            <ac:spMk id="3" creationId="{2D12AC63-0E0D-B65B-4C40-7B78914ECF9E}"/>
          </ac:spMkLst>
        </pc:spChg>
      </pc:sldChg>
      <pc:sldChg chg="modSp mod">
        <pc:chgData name="Ricardo Lessa" userId="5adff83edefa0e00" providerId="LiveId" clId="{0F14CEB7-0331-4ADC-A35A-EB35398035BA}" dt="2025-03-14T02:15:14.357" v="1554" actId="14100"/>
        <pc:sldMkLst>
          <pc:docMk/>
          <pc:sldMk cId="2207782395" sldId="271"/>
        </pc:sldMkLst>
        <pc:spChg chg="mod">
          <ac:chgData name="Ricardo Lessa" userId="5adff83edefa0e00" providerId="LiveId" clId="{0F14CEB7-0331-4ADC-A35A-EB35398035BA}" dt="2025-03-14T02:15:14.357" v="1554" actId="14100"/>
          <ac:spMkLst>
            <pc:docMk/>
            <pc:sldMk cId="2207782395" sldId="271"/>
            <ac:spMk id="3" creationId="{187EF495-709F-DBA7-C15A-13A0BED9A86A}"/>
          </ac:spMkLst>
        </pc:spChg>
        <pc:spChg chg="mod">
          <ac:chgData name="Ricardo Lessa" userId="5adff83edefa0e00" providerId="LiveId" clId="{0F14CEB7-0331-4ADC-A35A-EB35398035BA}" dt="2025-03-14T02:15:05.389" v="1553" actId="14100"/>
          <ac:spMkLst>
            <pc:docMk/>
            <pc:sldMk cId="2207782395" sldId="271"/>
            <ac:spMk id="5" creationId="{CA91087A-47CC-9C39-976B-538F515D2B17}"/>
          </ac:spMkLst>
        </pc:spChg>
      </pc:sldChg>
      <pc:sldChg chg="modSp mod">
        <pc:chgData name="Ricardo Lessa" userId="5adff83edefa0e00" providerId="LiveId" clId="{0F14CEB7-0331-4ADC-A35A-EB35398035BA}" dt="2025-03-13T16:08:41.746" v="441" actId="20577"/>
        <pc:sldMkLst>
          <pc:docMk/>
          <pc:sldMk cId="334270433" sldId="272"/>
        </pc:sldMkLst>
        <pc:spChg chg="mod">
          <ac:chgData name="Ricardo Lessa" userId="5adff83edefa0e00" providerId="LiveId" clId="{0F14CEB7-0331-4ADC-A35A-EB35398035BA}" dt="2025-03-13T16:08:41.746" v="441" actId="20577"/>
          <ac:spMkLst>
            <pc:docMk/>
            <pc:sldMk cId="334270433" sldId="272"/>
            <ac:spMk id="3" creationId="{848D57FA-1563-9496-D142-F7D7CF067454}"/>
          </ac:spMkLst>
        </pc:spChg>
        <pc:spChg chg="mod">
          <ac:chgData name="Ricardo Lessa" userId="5adff83edefa0e00" providerId="LiveId" clId="{0F14CEB7-0331-4ADC-A35A-EB35398035BA}" dt="2025-03-13T16:02:28.068" v="219" actId="20577"/>
          <ac:spMkLst>
            <pc:docMk/>
            <pc:sldMk cId="334270433" sldId="272"/>
            <ac:spMk id="5" creationId="{837441D5-8ADB-0B05-22C0-7A4706BDB192}"/>
          </ac:spMkLst>
        </pc:spChg>
        <pc:spChg chg="mod">
          <ac:chgData name="Ricardo Lessa" userId="5adff83edefa0e00" providerId="LiveId" clId="{0F14CEB7-0331-4ADC-A35A-EB35398035BA}" dt="2025-03-13T15:58:43.626" v="212"/>
          <ac:spMkLst>
            <pc:docMk/>
            <pc:sldMk cId="334270433" sldId="272"/>
            <ac:spMk id="47" creationId="{C0B51AA5-82A9-14E2-476E-EE473F3B7404}"/>
          </ac:spMkLst>
        </pc:spChg>
      </pc:sldChg>
      <pc:sldChg chg="modSp mod">
        <pc:chgData name="Ricardo Lessa" userId="5adff83edefa0e00" providerId="LiveId" clId="{0F14CEB7-0331-4ADC-A35A-EB35398035BA}" dt="2025-03-13T17:07:54.072" v="486" actId="14100"/>
        <pc:sldMkLst>
          <pc:docMk/>
          <pc:sldMk cId="4137715547" sldId="273"/>
        </pc:sldMkLst>
        <pc:spChg chg="mod">
          <ac:chgData name="Ricardo Lessa" userId="5adff83edefa0e00" providerId="LiveId" clId="{0F14CEB7-0331-4ADC-A35A-EB35398035BA}" dt="2025-03-13T17:07:54.072" v="486" actId="14100"/>
          <ac:spMkLst>
            <pc:docMk/>
            <pc:sldMk cId="4137715547" sldId="273"/>
            <ac:spMk id="2" creationId="{C94CE649-0A0F-4DD7-0F4E-039659CC3E10}"/>
          </ac:spMkLst>
        </pc:spChg>
      </pc:sldChg>
      <pc:sldChg chg="modSp mod">
        <pc:chgData name="Ricardo Lessa" userId="5adff83edefa0e00" providerId="LiveId" clId="{0F14CEB7-0331-4ADC-A35A-EB35398035BA}" dt="2025-03-13T22:47:24.277" v="776" actId="20577"/>
        <pc:sldMkLst>
          <pc:docMk/>
          <pc:sldMk cId="3495889140" sldId="274"/>
        </pc:sldMkLst>
        <pc:spChg chg="mod">
          <ac:chgData name="Ricardo Lessa" userId="5adff83edefa0e00" providerId="LiveId" clId="{0F14CEB7-0331-4ADC-A35A-EB35398035BA}" dt="2025-03-13T18:12:54.985" v="733" actId="6549"/>
          <ac:spMkLst>
            <pc:docMk/>
            <pc:sldMk cId="3495889140" sldId="274"/>
            <ac:spMk id="44" creationId="{9C081F6A-2487-273D-C483-D9B41913A5B3}"/>
          </ac:spMkLst>
        </pc:spChg>
        <pc:spChg chg="mod">
          <ac:chgData name="Ricardo Lessa" userId="5adff83edefa0e00" providerId="LiveId" clId="{0F14CEB7-0331-4ADC-A35A-EB35398035BA}" dt="2025-03-13T22:45:33.468" v="762" actId="6549"/>
          <ac:spMkLst>
            <pc:docMk/>
            <pc:sldMk cId="3495889140" sldId="274"/>
            <ac:spMk id="45" creationId="{BFF604A9-31FD-E3DE-55CD-9EB5CDD0F692}"/>
          </ac:spMkLst>
        </pc:spChg>
        <pc:spChg chg="mod">
          <ac:chgData name="Ricardo Lessa" userId="5adff83edefa0e00" providerId="LiveId" clId="{0F14CEB7-0331-4ADC-A35A-EB35398035BA}" dt="2025-03-13T22:45:57.618" v="766" actId="20577"/>
          <ac:spMkLst>
            <pc:docMk/>
            <pc:sldMk cId="3495889140" sldId="274"/>
            <ac:spMk id="46" creationId="{AFCFAB1E-9F7E-A883-CFE3-F19CA75B03BA}"/>
          </ac:spMkLst>
        </pc:spChg>
        <pc:spChg chg="mod">
          <ac:chgData name="Ricardo Lessa" userId="5adff83edefa0e00" providerId="LiveId" clId="{0F14CEB7-0331-4ADC-A35A-EB35398035BA}" dt="2025-03-13T22:45:46.835" v="764" actId="20577"/>
          <ac:spMkLst>
            <pc:docMk/>
            <pc:sldMk cId="3495889140" sldId="274"/>
            <ac:spMk id="54" creationId="{D33D732B-FFB2-DC11-9E5A-FA75489E18E3}"/>
          </ac:spMkLst>
        </pc:spChg>
        <pc:spChg chg="mod">
          <ac:chgData name="Ricardo Lessa" userId="5adff83edefa0e00" providerId="LiveId" clId="{0F14CEB7-0331-4ADC-A35A-EB35398035BA}" dt="2025-03-13T22:47:24.277" v="776" actId="20577"/>
          <ac:spMkLst>
            <pc:docMk/>
            <pc:sldMk cId="3495889140" sldId="274"/>
            <ac:spMk id="55" creationId="{D9068669-36EE-35DE-63BF-DC7C3660CACF}"/>
          </ac:spMkLst>
        </pc:spChg>
        <pc:spChg chg="mod">
          <ac:chgData name="Ricardo Lessa" userId="5adff83edefa0e00" providerId="LiveId" clId="{0F14CEB7-0331-4ADC-A35A-EB35398035BA}" dt="2025-03-13T22:42:31.036" v="748" actId="6549"/>
          <ac:spMkLst>
            <pc:docMk/>
            <pc:sldMk cId="3495889140" sldId="274"/>
            <ac:spMk id="56" creationId="{A036F37F-8E59-1EF2-AAF3-472520778AE5}"/>
          </ac:spMkLst>
        </pc:spChg>
        <pc:spChg chg="mod">
          <ac:chgData name="Ricardo Lessa" userId="5adff83edefa0e00" providerId="LiveId" clId="{0F14CEB7-0331-4ADC-A35A-EB35398035BA}" dt="2025-03-13T22:46:13.375" v="768" actId="20577"/>
          <ac:spMkLst>
            <pc:docMk/>
            <pc:sldMk cId="3495889140" sldId="274"/>
            <ac:spMk id="57" creationId="{9D71401B-E6C4-387C-88BE-216E525E6904}"/>
          </ac:spMkLst>
        </pc:spChg>
        <pc:spChg chg="mod">
          <ac:chgData name="Ricardo Lessa" userId="5adff83edefa0e00" providerId="LiveId" clId="{0F14CEB7-0331-4ADC-A35A-EB35398035BA}" dt="2025-03-13T22:47:06.637" v="775" actId="6549"/>
          <ac:spMkLst>
            <pc:docMk/>
            <pc:sldMk cId="3495889140" sldId="274"/>
            <ac:spMk id="1037" creationId="{EFF10390-9B19-5AE5-C69C-C4A5A7C1A8F3}"/>
          </ac:spMkLst>
        </pc:spChg>
        <pc:spChg chg="mod">
          <ac:chgData name="Ricardo Lessa" userId="5adff83edefa0e00" providerId="LiveId" clId="{0F14CEB7-0331-4ADC-A35A-EB35398035BA}" dt="2025-03-13T22:46:39.189" v="773" actId="6549"/>
          <ac:spMkLst>
            <pc:docMk/>
            <pc:sldMk cId="3495889140" sldId="274"/>
            <ac:spMk id="1042" creationId="{9666960A-B6AF-50F8-8F91-C0DC6386C7BC}"/>
          </ac:spMkLst>
        </pc:spChg>
        <pc:spChg chg="mod">
          <ac:chgData name="Ricardo Lessa" userId="5adff83edefa0e00" providerId="LiveId" clId="{0F14CEB7-0331-4ADC-A35A-EB35398035BA}" dt="2025-03-13T22:46:34.458" v="772" actId="6549"/>
          <ac:spMkLst>
            <pc:docMk/>
            <pc:sldMk cId="3495889140" sldId="274"/>
            <ac:spMk id="1043" creationId="{559D78EF-6FDA-9CC8-6676-4BDDF0DCFE2D}"/>
          </ac:spMkLst>
        </pc:spChg>
        <pc:spChg chg="mod">
          <ac:chgData name="Ricardo Lessa" userId="5adff83edefa0e00" providerId="LiveId" clId="{0F14CEB7-0331-4ADC-A35A-EB35398035BA}" dt="2025-03-13T18:12:41.900" v="720" actId="14100"/>
          <ac:spMkLst>
            <pc:docMk/>
            <pc:sldMk cId="3495889140" sldId="274"/>
            <ac:spMk id="1050" creationId="{E49509AD-110D-7585-73A1-6ACF88F651D6}"/>
          </ac:spMkLst>
        </pc:spChg>
        <pc:grpChg chg="mod">
          <ac:chgData name="Ricardo Lessa" userId="5adff83edefa0e00" providerId="LiveId" clId="{0F14CEB7-0331-4ADC-A35A-EB35398035BA}" dt="2025-03-13T18:13:24.064" v="746" actId="14100"/>
          <ac:grpSpMkLst>
            <pc:docMk/>
            <pc:sldMk cId="3495889140" sldId="274"/>
            <ac:grpSpMk id="1046" creationId="{8086439B-F1C2-6D50-64B7-19F9D27049CD}"/>
          </ac:grpSpMkLst>
        </pc:grpChg>
        <pc:picChg chg="ord">
          <ac:chgData name="Ricardo Lessa" userId="5adff83edefa0e00" providerId="LiveId" clId="{0F14CEB7-0331-4ADC-A35A-EB35398035BA}" dt="2025-03-13T18:12:17.019" v="711" actId="167"/>
          <ac:picMkLst>
            <pc:docMk/>
            <pc:sldMk cId="3495889140" sldId="274"/>
            <ac:picMk id="26" creationId="{37E06F7A-95A2-1CBC-3E5E-BAF22766CFE5}"/>
          </ac:picMkLst>
        </pc:picChg>
      </pc:sldChg>
      <pc:sldChg chg="modSp mod">
        <pc:chgData name="Ricardo Lessa" userId="5adff83edefa0e00" providerId="LiveId" clId="{0F14CEB7-0331-4ADC-A35A-EB35398035BA}" dt="2025-03-14T01:40:21.289" v="1437" actId="14100"/>
        <pc:sldMkLst>
          <pc:docMk/>
          <pc:sldMk cId="3548012891" sldId="275"/>
        </pc:sldMkLst>
        <pc:spChg chg="mod">
          <ac:chgData name="Ricardo Lessa" userId="5adff83edefa0e00" providerId="LiveId" clId="{0F14CEB7-0331-4ADC-A35A-EB35398035BA}" dt="2025-03-14T01:39:28.421" v="1430" actId="14100"/>
          <ac:spMkLst>
            <pc:docMk/>
            <pc:sldMk cId="3548012891" sldId="275"/>
            <ac:spMk id="93" creationId="{CE7BFC2D-7E98-36FA-CCC6-36F52119C2C5}"/>
          </ac:spMkLst>
        </pc:spChg>
        <pc:spChg chg="mod">
          <ac:chgData name="Ricardo Lessa" userId="5adff83edefa0e00" providerId="LiveId" clId="{0F14CEB7-0331-4ADC-A35A-EB35398035BA}" dt="2025-03-14T01:39:48.710" v="1433" actId="14100"/>
          <ac:spMkLst>
            <pc:docMk/>
            <pc:sldMk cId="3548012891" sldId="275"/>
            <ac:spMk id="94" creationId="{0361524F-0794-17E7-4CC8-9C5829DEF4A6}"/>
          </ac:spMkLst>
        </pc:spChg>
        <pc:spChg chg="mod">
          <ac:chgData name="Ricardo Lessa" userId="5adff83edefa0e00" providerId="LiveId" clId="{0F14CEB7-0331-4ADC-A35A-EB35398035BA}" dt="2025-03-14T01:39:31.657" v="1431" actId="14100"/>
          <ac:spMkLst>
            <pc:docMk/>
            <pc:sldMk cId="3548012891" sldId="275"/>
            <ac:spMk id="98" creationId="{ABDFAE15-314B-BC86-40CE-79E392AAEB91}"/>
          </ac:spMkLst>
        </pc:spChg>
        <pc:spChg chg="mod">
          <ac:chgData name="Ricardo Lessa" userId="5adff83edefa0e00" providerId="LiveId" clId="{0F14CEB7-0331-4ADC-A35A-EB35398035BA}" dt="2025-03-14T01:40:21.289" v="1437" actId="14100"/>
          <ac:spMkLst>
            <pc:docMk/>
            <pc:sldMk cId="3548012891" sldId="275"/>
            <ac:spMk id="105" creationId="{ADA1D96C-CE17-C321-5808-F0F330CA1DA8}"/>
          </ac:spMkLst>
        </pc:spChg>
        <pc:spChg chg="mod">
          <ac:chgData name="Ricardo Lessa" userId="5adff83edefa0e00" providerId="LiveId" clId="{0F14CEB7-0331-4ADC-A35A-EB35398035BA}" dt="2025-03-14T01:39:17.542" v="1427" actId="14100"/>
          <ac:spMkLst>
            <pc:docMk/>
            <pc:sldMk cId="3548012891" sldId="275"/>
            <ac:spMk id="115" creationId="{39E316B8-2ADF-2879-1B25-D8402DAA2923}"/>
          </ac:spMkLst>
        </pc:spChg>
      </pc:sldChg>
      <pc:sldChg chg="modSp mod">
        <pc:chgData name="Ricardo Lessa" userId="5adff83edefa0e00" providerId="LiveId" clId="{0F14CEB7-0331-4ADC-A35A-EB35398035BA}" dt="2025-03-13T23:45:17.137" v="1109" actId="6549"/>
        <pc:sldMkLst>
          <pc:docMk/>
          <pc:sldMk cId="972029130" sldId="276"/>
        </pc:sldMkLst>
        <pc:spChg chg="mod">
          <ac:chgData name="Ricardo Lessa" userId="5adff83edefa0e00" providerId="LiveId" clId="{0F14CEB7-0331-4ADC-A35A-EB35398035BA}" dt="2025-03-13T23:44:57.741" v="1103" actId="6549"/>
          <ac:spMkLst>
            <pc:docMk/>
            <pc:sldMk cId="972029130" sldId="276"/>
            <ac:spMk id="10" creationId="{B8585E79-ED38-01E5-162B-DE95B4159DD8}"/>
          </ac:spMkLst>
        </pc:spChg>
        <pc:spChg chg="mod">
          <ac:chgData name="Ricardo Lessa" userId="5adff83edefa0e00" providerId="LiveId" clId="{0F14CEB7-0331-4ADC-A35A-EB35398035BA}" dt="2025-03-13T23:44:53.097" v="1101" actId="6549"/>
          <ac:spMkLst>
            <pc:docMk/>
            <pc:sldMk cId="972029130" sldId="276"/>
            <ac:spMk id="14" creationId="{2989B151-ED80-D68C-0DDE-7A1B838495D3}"/>
          </ac:spMkLst>
        </pc:spChg>
        <pc:spChg chg="mod">
          <ac:chgData name="Ricardo Lessa" userId="5adff83edefa0e00" providerId="LiveId" clId="{0F14CEB7-0331-4ADC-A35A-EB35398035BA}" dt="2025-03-13T23:44:18.052" v="1099" actId="20577"/>
          <ac:spMkLst>
            <pc:docMk/>
            <pc:sldMk cId="972029130" sldId="276"/>
            <ac:spMk id="19" creationId="{C173AAB5-51AD-A6ED-526F-DBE3DEAD9A2E}"/>
          </ac:spMkLst>
        </pc:spChg>
        <pc:spChg chg="mod">
          <ac:chgData name="Ricardo Lessa" userId="5adff83edefa0e00" providerId="LiveId" clId="{0F14CEB7-0331-4ADC-A35A-EB35398035BA}" dt="2025-03-13T23:45:17.137" v="1109" actId="6549"/>
          <ac:spMkLst>
            <pc:docMk/>
            <pc:sldMk cId="972029130" sldId="276"/>
            <ac:spMk id="25" creationId="{792B62DA-073E-6CC3-9DAC-049D27FA98F1}"/>
          </ac:spMkLst>
        </pc:spChg>
        <pc:spChg chg="mod">
          <ac:chgData name="Ricardo Lessa" userId="5adff83edefa0e00" providerId="LiveId" clId="{0F14CEB7-0331-4ADC-A35A-EB35398035BA}" dt="2025-03-13T23:45:12.305" v="1107" actId="20577"/>
          <ac:spMkLst>
            <pc:docMk/>
            <pc:sldMk cId="972029130" sldId="276"/>
            <ac:spMk id="26" creationId="{8B786335-64DC-66B2-0890-D41C849633B7}"/>
          </ac:spMkLst>
        </pc:spChg>
        <pc:spChg chg="mod">
          <ac:chgData name="Ricardo Lessa" userId="5adff83edefa0e00" providerId="LiveId" clId="{0F14CEB7-0331-4ADC-A35A-EB35398035BA}" dt="2025-03-13T23:45:05.112" v="1105" actId="20577"/>
          <ac:spMkLst>
            <pc:docMk/>
            <pc:sldMk cId="972029130" sldId="276"/>
            <ac:spMk id="49" creationId="{E70132B7-1D51-8C46-7EE4-63F2E6FA7A3B}"/>
          </ac:spMkLst>
        </pc:spChg>
      </pc:sldChg>
      <pc:sldChg chg="modSp mod">
        <pc:chgData name="Ricardo Lessa" userId="5adff83edefa0e00" providerId="LiveId" clId="{0F14CEB7-0331-4ADC-A35A-EB35398035BA}" dt="2025-03-13T23:26:47.165" v="1098" actId="1036"/>
        <pc:sldMkLst>
          <pc:docMk/>
          <pc:sldMk cId="1250127356" sldId="277"/>
        </pc:sldMkLst>
        <pc:spChg chg="mod">
          <ac:chgData name="Ricardo Lessa" userId="5adff83edefa0e00" providerId="LiveId" clId="{0F14CEB7-0331-4ADC-A35A-EB35398035BA}" dt="2025-03-13T23:22:05.555" v="784" actId="20577"/>
          <ac:spMkLst>
            <pc:docMk/>
            <pc:sldMk cId="1250127356" sldId="277"/>
            <ac:spMk id="5" creationId="{9D51E5F3-8E9A-6354-34DB-A274342624CD}"/>
          </ac:spMkLst>
        </pc:spChg>
        <pc:spChg chg="mod">
          <ac:chgData name="Ricardo Lessa" userId="5adff83edefa0e00" providerId="LiveId" clId="{0F14CEB7-0331-4ADC-A35A-EB35398035BA}" dt="2025-03-13T23:26:47.165" v="1098" actId="1036"/>
          <ac:spMkLst>
            <pc:docMk/>
            <pc:sldMk cId="1250127356" sldId="277"/>
            <ac:spMk id="9" creationId="{40787F27-A2E6-0CC8-AD24-DE78BA038988}"/>
          </ac:spMkLst>
        </pc:spChg>
        <pc:spChg chg="mod">
          <ac:chgData name="Ricardo Lessa" userId="5adff83edefa0e00" providerId="LiveId" clId="{0F14CEB7-0331-4ADC-A35A-EB35398035BA}" dt="2025-03-13T23:25:53.941" v="1066" actId="1035"/>
          <ac:spMkLst>
            <pc:docMk/>
            <pc:sldMk cId="1250127356" sldId="277"/>
            <ac:spMk id="13" creationId="{EC0EB5A6-EDC4-50EE-330B-0A7B5B188432}"/>
          </ac:spMkLst>
        </pc:spChg>
        <pc:spChg chg="mod">
          <ac:chgData name="Ricardo Lessa" userId="5adff83edefa0e00" providerId="LiveId" clId="{0F14CEB7-0331-4ADC-A35A-EB35398035BA}" dt="2025-03-13T23:26:47.165" v="1098" actId="1036"/>
          <ac:spMkLst>
            <pc:docMk/>
            <pc:sldMk cId="1250127356" sldId="277"/>
            <ac:spMk id="17" creationId="{B85389BD-9783-43A3-50D2-B56E5AD9F08A}"/>
          </ac:spMkLst>
        </pc:spChg>
        <pc:spChg chg="mod">
          <ac:chgData name="Ricardo Lessa" userId="5adff83edefa0e00" providerId="LiveId" clId="{0F14CEB7-0331-4ADC-A35A-EB35398035BA}" dt="2025-03-13T23:25:28.789" v="1031" actId="1035"/>
          <ac:spMkLst>
            <pc:docMk/>
            <pc:sldMk cId="1250127356" sldId="277"/>
            <ac:spMk id="53" creationId="{F1E111AF-F9CF-5CB2-E7D4-1ED2DB49B856}"/>
          </ac:spMkLst>
        </pc:spChg>
        <pc:spChg chg="mod">
          <ac:chgData name="Ricardo Lessa" userId="5adff83edefa0e00" providerId="LiveId" clId="{0F14CEB7-0331-4ADC-A35A-EB35398035BA}" dt="2025-03-13T23:26:47.165" v="1098" actId="1036"/>
          <ac:spMkLst>
            <pc:docMk/>
            <pc:sldMk cId="1250127356" sldId="277"/>
            <ac:spMk id="61" creationId="{EA3EB4AA-0C5B-642C-97CC-862A9CA967B7}"/>
          </ac:spMkLst>
        </pc:spChg>
        <pc:spChg chg="mod">
          <ac:chgData name="Ricardo Lessa" userId="5adff83edefa0e00" providerId="LiveId" clId="{0F14CEB7-0331-4ADC-A35A-EB35398035BA}" dt="2025-03-13T23:26:47.165" v="1098" actId="1036"/>
          <ac:spMkLst>
            <pc:docMk/>
            <pc:sldMk cId="1250127356" sldId="277"/>
            <ac:spMk id="62" creationId="{1FAF25FA-56BB-C5C9-59B7-A0E9E16C2687}"/>
          </ac:spMkLst>
        </pc:spChg>
        <pc:spChg chg="mod">
          <ac:chgData name="Ricardo Lessa" userId="5adff83edefa0e00" providerId="LiveId" clId="{0F14CEB7-0331-4ADC-A35A-EB35398035BA}" dt="2025-03-13T23:26:47.165" v="1098" actId="1036"/>
          <ac:spMkLst>
            <pc:docMk/>
            <pc:sldMk cId="1250127356" sldId="277"/>
            <ac:spMk id="63" creationId="{43CEA039-44A7-7EFD-443E-DF54833B6FF9}"/>
          </ac:spMkLst>
        </pc:spChg>
        <pc:spChg chg="mod">
          <ac:chgData name="Ricardo Lessa" userId="5adff83edefa0e00" providerId="LiveId" clId="{0F14CEB7-0331-4ADC-A35A-EB35398035BA}" dt="2025-03-13T23:26:47.165" v="1098" actId="1036"/>
          <ac:spMkLst>
            <pc:docMk/>
            <pc:sldMk cId="1250127356" sldId="277"/>
            <ac:spMk id="1034" creationId="{751583E9-A182-66EC-7980-42FF0517E752}"/>
          </ac:spMkLst>
        </pc:spChg>
        <pc:spChg chg="mod">
          <ac:chgData name="Ricardo Lessa" userId="5adff83edefa0e00" providerId="LiveId" clId="{0F14CEB7-0331-4ADC-A35A-EB35398035BA}" dt="2025-03-13T23:26:47.165" v="1098" actId="1036"/>
          <ac:spMkLst>
            <pc:docMk/>
            <pc:sldMk cId="1250127356" sldId="277"/>
            <ac:spMk id="1038" creationId="{3CE6038B-2080-92D8-29DB-5F041EDA5142}"/>
          </ac:spMkLst>
        </pc:spChg>
        <pc:spChg chg="mod">
          <ac:chgData name="Ricardo Lessa" userId="5adff83edefa0e00" providerId="LiveId" clId="{0F14CEB7-0331-4ADC-A35A-EB35398035BA}" dt="2025-03-13T23:26:47.165" v="1098" actId="1036"/>
          <ac:spMkLst>
            <pc:docMk/>
            <pc:sldMk cId="1250127356" sldId="277"/>
            <ac:spMk id="1040" creationId="{98F4A4A1-3BDF-3DA3-1198-FF25BB1ACC2A}"/>
          </ac:spMkLst>
        </pc:spChg>
        <pc:spChg chg="mod">
          <ac:chgData name="Ricardo Lessa" userId="5adff83edefa0e00" providerId="LiveId" clId="{0F14CEB7-0331-4ADC-A35A-EB35398035BA}" dt="2025-03-13T23:26:47.165" v="1098" actId="1036"/>
          <ac:spMkLst>
            <pc:docMk/>
            <pc:sldMk cId="1250127356" sldId="277"/>
            <ac:spMk id="1051" creationId="{AFD2C05F-04C1-6929-47A9-787060AF7B69}"/>
          </ac:spMkLst>
        </pc:spChg>
        <pc:spChg chg="mod">
          <ac:chgData name="Ricardo Lessa" userId="5adff83edefa0e00" providerId="LiveId" clId="{0F14CEB7-0331-4ADC-A35A-EB35398035BA}" dt="2025-03-13T23:26:40.116" v="1088" actId="1035"/>
          <ac:spMkLst>
            <pc:docMk/>
            <pc:sldMk cId="1250127356" sldId="277"/>
            <ac:spMk id="1053" creationId="{F7ACF63A-56EF-FA99-BF62-097E9ADB1A01}"/>
          </ac:spMkLst>
        </pc:spChg>
        <pc:spChg chg="mod">
          <ac:chgData name="Ricardo Lessa" userId="5adff83edefa0e00" providerId="LiveId" clId="{0F14CEB7-0331-4ADC-A35A-EB35398035BA}" dt="2025-03-13T23:26:47.165" v="1098" actId="1036"/>
          <ac:spMkLst>
            <pc:docMk/>
            <pc:sldMk cId="1250127356" sldId="277"/>
            <ac:spMk id="1055" creationId="{E8CCD43A-3022-D8E1-0492-02FC771C1895}"/>
          </ac:spMkLst>
        </pc:spChg>
        <pc:picChg chg="mod">
          <ac:chgData name="Ricardo Lessa" userId="5adff83edefa0e00" providerId="LiveId" clId="{0F14CEB7-0331-4ADC-A35A-EB35398035BA}" dt="2025-03-13T23:26:40.116" v="1088" actId="1035"/>
          <ac:picMkLst>
            <pc:docMk/>
            <pc:sldMk cId="1250127356" sldId="277"/>
            <ac:picMk id="1033" creationId="{18939DDB-2D87-7FEC-49F8-AE0128485FA2}"/>
          </ac:picMkLst>
        </pc:picChg>
        <pc:picChg chg="mod">
          <ac:chgData name="Ricardo Lessa" userId="5adff83edefa0e00" providerId="LiveId" clId="{0F14CEB7-0331-4ADC-A35A-EB35398035BA}" dt="2025-03-13T23:26:40.116" v="1088" actId="1035"/>
          <ac:picMkLst>
            <pc:docMk/>
            <pc:sldMk cId="1250127356" sldId="277"/>
            <ac:picMk id="1039" creationId="{B72EAADB-C98C-D5F2-3BA6-B3B0B3D363B9}"/>
          </ac:picMkLst>
        </pc:picChg>
        <pc:picChg chg="mod">
          <ac:chgData name="Ricardo Lessa" userId="5adff83edefa0e00" providerId="LiveId" clId="{0F14CEB7-0331-4ADC-A35A-EB35398035BA}" dt="2025-03-13T23:26:40.116" v="1088" actId="1035"/>
          <ac:picMkLst>
            <pc:docMk/>
            <pc:sldMk cId="1250127356" sldId="277"/>
            <ac:picMk id="1052" creationId="{0135D1AD-7FAC-4203-B174-85D43C0B132B}"/>
          </ac:picMkLst>
        </pc:picChg>
        <pc:picChg chg="mod">
          <ac:chgData name="Ricardo Lessa" userId="5adff83edefa0e00" providerId="LiveId" clId="{0F14CEB7-0331-4ADC-A35A-EB35398035BA}" dt="2025-03-13T23:26:40.116" v="1088" actId="1035"/>
          <ac:picMkLst>
            <pc:docMk/>
            <pc:sldMk cId="1250127356" sldId="277"/>
            <ac:picMk id="1054" creationId="{356C92BE-ED8E-5872-348D-6F073EEBB3C5}"/>
          </ac:picMkLst>
        </pc:picChg>
      </pc:sldChg>
      <pc:sldChg chg="modSp mod">
        <pc:chgData name="Ricardo Lessa" userId="5adff83edefa0e00" providerId="LiveId" clId="{0F14CEB7-0331-4ADC-A35A-EB35398035BA}" dt="2025-03-14T03:09:20.130" v="1939" actId="20577"/>
        <pc:sldMkLst>
          <pc:docMk/>
          <pc:sldMk cId="2949081438" sldId="283"/>
        </pc:sldMkLst>
        <pc:spChg chg="mod">
          <ac:chgData name="Ricardo Lessa" userId="5adff83edefa0e00" providerId="LiveId" clId="{0F14CEB7-0331-4ADC-A35A-EB35398035BA}" dt="2025-03-14T03:09:20.130" v="1939" actId="20577"/>
          <ac:spMkLst>
            <pc:docMk/>
            <pc:sldMk cId="2949081438" sldId="283"/>
            <ac:spMk id="5" creationId="{1213F791-DEA6-3BB3-2420-38083CBEAA05}"/>
          </ac:spMkLst>
        </pc:spChg>
      </pc:sldChg>
      <pc:sldChg chg="modSp mod">
        <pc:chgData name="Ricardo Lessa" userId="5adff83edefa0e00" providerId="LiveId" clId="{0F14CEB7-0331-4ADC-A35A-EB35398035BA}" dt="2025-03-14T00:07:19.322" v="1181" actId="6549"/>
        <pc:sldMkLst>
          <pc:docMk/>
          <pc:sldMk cId="3896372655" sldId="287"/>
        </pc:sldMkLst>
        <pc:spChg chg="mod">
          <ac:chgData name="Ricardo Lessa" userId="5adff83edefa0e00" providerId="LiveId" clId="{0F14CEB7-0331-4ADC-A35A-EB35398035BA}" dt="2025-03-14T00:04:39.018" v="1139" actId="20577"/>
          <ac:spMkLst>
            <pc:docMk/>
            <pc:sldMk cId="3896372655" sldId="287"/>
            <ac:spMk id="44" creationId="{40E6F076-AF9C-43C2-A6DB-E7071F7760BF}"/>
          </ac:spMkLst>
        </pc:spChg>
        <pc:spChg chg="mod">
          <ac:chgData name="Ricardo Lessa" userId="5adff83edefa0e00" providerId="LiveId" clId="{0F14CEB7-0331-4ADC-A35A-EB35398035BA}" dt="2025-03-14T00:04:28.484" v="1135" actId="6549"/>
          <ac:spMkLst>
            <pc:docMk/>
            <pc:sldMk cId="3896372655" sldId="287"/>
            <ac:spMk id="45" creationId="{22EBCB54-DDFC-1EB2-E875-7C044C09DBAC}"/>
          </ac:spMkLst>
        </pc:spChg>
        <pc:spChg chg="mod">
          <ac:chgData name="Ricardo Lessa" userId="5adff83edefa0e00" providerId="LiveId" clId="{0F14CEB7-0331-4ADC-A35A-EB35398035BA}" dt="2025-03-14T00:04:49.764" v="1141" actId="6549"/>
          <ac:spMkLst>
            <pc:docMk/>
            <pc:sldMk cId="3896372655" sldId="287"/>
            <ac:spMk id="46" creationId="{A24A5AE3-EC44-711E-575B-7C08E6558A6D}"/>
          </ac:spMkLst>
        </pc:spChg>
        <pc:spChg chg="ord">
          <ac:chgData name="Ricardo Lessa" userId="5adff83edefa0e00" providerId="LiveId" clId="{0F14CEB7-0331-4ADC-A35A-EB35398035BA}" dt="2025-03-14T00:03:36.062" v="1110" actId="166"/>
          <ac:spMkLst>
            <pc:docMk/>
            <pc:sldMk cId="3896372655" sldId="287"/>
            <ac:spMk id="47" creationId="{9EA1E811-D85F-2DB1-9C21-9CCF126AAF6E}"/>
          </ac:spMkLst>
        </pc:spChg>
        <pc:spChg chg="mod">
          <ac:chgData name="Ricardo Lessa" userId="5adff83edefa0e00" providerId="LiveId" clId="{0F14CEB7-0331-4ADC-A35A-EB35398035BA}" dt="2025-03-14T00:05:05.362" v="1144" actId="14100"/>
          <ac:spMkLst>
            <pc:docMk/>
            <pc:sldMk cId="3896372655" sldId="287"/>
            <ac:spMk id="54" creationId="{94B09F99-8D3B-C20D-208E-9CE035904422}"/>
          </ac:spMkLst>
        </pc:spChg>
        <pc:spChg chg="mod">
          <ac:chgData name="Ricardo Lessa" userId="5adff83edefa0e00" providerId="LiveId" clId="{0F14CEB7-0331-4ADC-A35A-EB35398035BA}" dt="2025-03-14T00:05:18.118" v="1148" actId="20577"/>
          <ac:spMkLst>
            <pc:docMk/>
            <pc:sldMk cId="3896372655" sldId="287"/>
            <ac:spMk id="55" creationId="{076571E0-D964-27E0-1949-0C447729D564}"/>
          </ac:spMkLst>
        </pc:spChg>
        <pc:spChg chg="mod">
          <ac:chgData name="Ricardo Lessa" userId="5adff83edefa0e00" providerId="LiveId" clId="{0F14CEB7-0331-4ADC-A35A-EB35398035BA}" dt="2025-03-14T00:05:41.237" v="1156" actId="20577"/>
          <ac:spMkLst>
            <pc:docMk/>
            <pc:sldMk cId="3896372655" sldId="287"/>
            <ac:spMk id="56" creationId="{8873F5EA-A1C0-2ACF-9E61-85C80B79E8A4}"/>
          </ac:spMkLst>
        </pc:spChg>
        <pc:spChg chg="mod">
          <ac:chgData name="Ricardo Lessa" userId="5adff83edefa0e00" providerId="LiveId" clId="{0F14CEB7-0331-4ADC-A35A-EB35398035BA}" dt="2025-03-14T00:05:51.573" v="1160" actId="20577"/>
          <ac:spMkLst>
            <pc:docMk/>
            <pc:sldMk cId="3896372655" sldId="287"/>
            <ac:spMk id="57" creationId="{F0A0D7CF-EEC2-3C44-023F-D582E9ED9D87}"/>
          </ac:spMkLst>
        </pc:spChg>
        <pc:spChg chg="mod">
          <ac:chgData name="Ricardo Lessa" userId="5adff83edefa0e00" providerId="LiveId" clId="{0F14CEB7-0331-4ADC-A35A-EB35398035BA}" dt="2025-03-14T00:05:13.229" v="1146" actId="20577"/>
          <ac:spMkLst>
            <pc:docMk/>
            <pc:sldMk cId="3896372655" sldId="287"/>
            <ac:spMk id="58" creationId="{2FEB527C-6568-E543-3C6E-12FD424C160F}"/>
          </ac:spMkLst>
        </pc:spChg>
        <pc:spChg chg="mod">
          <ac:chgData name="Ricardo Lessa" userId="5adff83edefa0e00" providerId="LiveId" clId="{0F14CEB7-0331-4ADC-A35A-EB35398035BA}" dt="2025-03-14T00:06:24.753" v="1165" actId="14100"/>
          <ac:spMkLst>
            <pc:docMk/>
            <pc:sldMk cId="3896372655" sldId="287"/>
            <ac:spMk id="61" creationId="{791E28DD-D81A-0228-D17F-6254EF3B1AC9}"/>
          </ac:spMkLst>
        </pc:spChg>
        <pc:spChg chg="mod">
          <ac:chgData name="Ricardo Lessa" userId="5adff83edefa0e00" providerId="LiveId" clId="{0F14CEB7-0331-4ADC-A35A-EB35398035BA}" dt="2025-03-14T00:07:19.322" v="1181" actId="6549"/>
          <ac:spMkLst>
            <pc:docMk/>
            <pc:sldMk cId="3896372655" sldId="287"/>
            <ac:spMk id="1037" creationId="{FCF22913-961D-2759-0E16-5DA7BD89AE70}"/>
          </ac:spMkLst>
        </pc:spChg>
        <pc:spChg chg="mod">
          <ac:chgData name="Ricardo Lessa" userId="5adff83edefa0e00" providerId="LiveId" clId="{0F14CEB7-0331-4ADC-A35A-EB35398035BA}" dt="2025-03-14T00:06:57.089" v="1178" actId="6549"/>
          <ac:spMkLst>
            <pc:docMk/>
            <pc:sldMk cId="3896372655" sldId="287"/>
            <ac:spMk id="1042" creationId="{1E43B825-E564-5F09-3B1D-12EA5D33C88A}"/>
          </ac:spMkLst>
        </pc:spChg>
        <pc:spChg chg="mod">
          <ac:chgData name="Ricardo Lessa" userId="5adff83edefa0e00" providerId="LiveId" clId="{0F14CEB7-0331-4ADC-A35A-EB35398035BA}" dt="2025-03-14T00:06:53.003" v="1177" actId="20577"/>
          <ac:spMkLst>
            <pc:docMk/>
            <pc:sldMk cId="3896372655" sldId="287"/>
            <ac:spMk id="1043" creationId="{B143A17A-D7B2-82E5-39A3-40D31F6B11A5}"/>
          </ac:spMkLst>
        </pc:spChg>
      </pc:sldChg>
      <pc:sldChg chg="modSp mod">
        <pc:chgData name="Ricardo Lessa" userId="5adff83edefa0e00" providerId="LiveId" clId="{0F14CEB7-0331-4ADC-A35A-EB35398035BA}" dt="2025-03-14T00:50:40.130" v="1191" actId="20577"/>
        <pc:sldMkLst>
          <pc:docMk/>
          <pc:sldMk cId="3322789675" sldId="288"/>
        </pc:sldMkLst>
        <pc:spChg chg="mod">
          <ac:chgData name="Ricardo Lessa" userId="5adff83edefa0e00" providerId="LiveId" clId="{0F14CEB7-0331-4ADC-A35A-EB35398035BA}" dt="2025-03-14T00:50:40.130" v="1191" actId="20577"/>
          <ac:spMkLst>
            <pc:docMk/>
            <pc:sldMk cId="3322789675" sldId="288"/>
            <ac:spMk id="3" creationId="{8FE96390-5FBA-A78D-D4B6-6C3560B4ABB2}"/>
          </ac:spMkLst>
        </pc:spChg>
      </pc:sldChg>
      <pc:sldChg chg="modSp mod">
        <pc:chgData name="Ricardo Lessa" userId="5adff83edefa0e00" providerId="LiveId" clId="{0F14CEB7-0331-4ADC-A35A-EB35398035BA}" dt="2025-03-14T00:53:03.168" v="1224" actId="20577"/>
        <pc:sldMkLst>
          <pc:docMk/>
          <pc:sldMk cId="2633139585" sldId="289"/>
        </pc:sldMkLst>
        <pc:spChg chg="mod">
          <ac:chgData name="Ricardo Lessa" userId="5adff83edefa0e00" providerId="LiveId" clId="{0F14CEB7-0331-4ADC-A35A-EB35398035BA}" dt="2025-03-14T00:53:03.168" v="1224" actId="20577"/>
          <ac:spMkLst>
            <pc:docMk/>
            <pc:sldMk cId="2633139585" sldId="289"/>
            <ac:spMk id="2" creationId="{D3F2812C-FC54-5200-D04D-3336BB204783}"/>
          </ac:spMkLst>
        </pc:spChg>
        <pc:spChg chg="mod">
          <ac:chgData name="Ricardo Lessa" userId="5adff83edefa0e00" providerId="LiveId" clId="{0F14CEB7-0331-4ADC-A35A-EB35398035BA}" dt="2025-03-14T00:52:36.927" v="1216" actId="14100"/>
          <ac:spMkLst>
            <pc:docMk/>
            <pc:sldMk cId="2633139585" sldId="289"/>
            <ac:spMk id="5" creationId="{CECF09EF-A717-C3C2-03BF-B4BCCE1B8F11}"/>
          </ac:spMkLst>
        </pc:spChg>
        <pc:spChg chg="mod">
          <ac:chgData name="Ricardo Lessa" userId="5adff83edefa0e00" providerId="LiveId" clId="{0F14CEB7-0331-4ADC-A35A-EB35398035BA}" dt="2025-03-14T00:52:27.434" v="1215" actId="6549"/>
          <ac:spMkLst>
            <pc:docMk/>
            <pc:sldMk cId="2633139585" sldId="289"/>
            <ac:spMk id="47" creationId="{8FAC4E87-56E6-0147-347A-A209210C6A7A}"/>
          </ac:spMkLst>
        </pc:spChg>
      </pc:sldChg>
      <pc:sldChg chg="modSp mod">
        <pc:chgData name="Ricardo Lessa" userId="5adff83edefa0e00" providerId="LiveId" clId="{0F14CEB7-0331-4ADC-A35A-EB35398035BA}" dt="2025-03-14T00:54:02.667" v="1254" actId="20577"/>
        <pc:sldMkLst>
          <pc:docMk/>
          <pc:sldMk cId="105391078" sldId="290"/>
        </pc:sldMkLst>
        <pc:spChg chg="mod">
          <ac:chgData name="Ricardo Lessa" userId="5adff83edefa0e00" providerId="LiveId" clId="{0F14CEB7-0331-4ADC-A35A-EB35398035BA}" dt="2025-03-14T00:54:02.667" v="1254" actId="20577"/>
          <ac:spMkLst>
            <pc:docMk/>
            <pc:sldMk cId="105391078" sldId="290"/>
            <ac:spMk id="5" creationId="{A811E684-DB88-1B11-C2C4-CA1A2BC2F6E1}"/>
          </ac:spMkLst>
        </pc:spChg>
        <pc:spChg chg="mod">
          <ac:chgData name="Ricardo Lessa" userId="5adff83edefa0e00" providerId="LiveId" clId="{0F14CEB7-0331-4ADC-A35A-EB35398035BA}" dt="2025-03-14T00:53:45.616" v="1250" actId="6549"/>
          <ac:spMkLst>
            <pc:docMk/>
            <pc:sldMk cId="105391078" sldId="290"/>
            <ac:spMk id="15" creationId="{1A0CDD86-BDDA-4D47-7356-750231E394AE}"/>
          </ac:spMkLst>
        </pc:spChg>
      </pc:sldChg>
      <pc:sldChg chg="modSp mod">
        <pc:chgData name="Ricardo Lessa" userId="5adff83edefa0e00" providerId="LiveId" clId="{0F14CEB7-0331-4ADC-A35A-EB35398035BA}" dt="2025-03-14T00:56:16.896" v="1319" actId="1037"/>
        <pc:sldMkLst>
          <pc:docMk/>
          <pc:sldMk cId="3051187439" sldId="291"/>
        </pc:sldMkLst>
        <pc:spChg chg="mod">
          <ac:chgData name="Ricardo Lessa" userId="5adff83edefa0e00" providerId="LiveId" clId="{0F14CEB7-0331-4ADC-A35A-EB35398035BA}" dt="2025-03-14T00:56:16.896" v="1319" actId="1037"/>
          <ac:spMkLst>
            <pc:docMk/>
            <pc:sldMk cId="3051187439" sldId="291"/>
            <ac:spMk id="10" creationId="{AE143344-5802-B187-9AA8-052E405FB081}"/>
          </ac:spMkLst>
        </pc:spChg>
        <pc:spChg chg="mod">
          <ac:chgData name="Ricardo Lessa" userId="5adff83edefa0e00" providerId="LiveId" clId="{0F14CEB7-0331-4ADC-A35A-EB35398035BA}" dt="2025-03-14T00:55:34.201" v="1304" actId="1037"/>
          <ac:spMkLst>
            <pc:docMk/>
            <pc:sldMk cId="3051187439" sldId="291"/>
            <ac:spMk id="11" creationId="{4C8148D4-0962-ADED-6F41-C506E525B01F}"/>
          </ac:spMkLst>
        </pc:spChg>
        <pc:spChg chg="mod">
          <ac:chgData name="Ricardo Lessa" userId="5adff83edefa0e00" providerId="LiveId" clId="{0F14CEB7-0331-4ADC-A35A-EB35398035BA}" dt="2025-03-14T00:54:20.166" v="1278" actId="6549"/>
          <ac:spMkLst>
            <pc:docMk/>
            <pc:sldMk cId="3051187439" sldId="291"/>
            <ac:spMk id="12" creationId="{6E4D7E96-71F4-DC76-D822-13BD76FC9B1F}"/>
          </ac:spMkLst>
        </pc:spChg>
        <pc:grpChg chg="mod">
          <ac:chgData name="Ricardo Lessa" userId="5adff83edefa0e00" providerId="LiveId" clId="{0F14CEB7-0331-4ADC-A35A-EB35398035BA}" dt="2025-03-14T00:55:24.964" v="1295" actId="14100"/>
          <ac:grpSpMkLst>
            <pc:docMk/>
            <pc:sldMk cId="3051187439" sldId="291"/>
            <ac:grpSpMk id="7" creationId="{35C5F3B5-145F-9297-4DBB-F0F3C6C5EAF2}"/>
          </ac:grpSpMkLst>
        </pc:grpChg>
      </pc:sldChg>
      <pc:sldChg chg="modSp mod">
        <pc:chgData name="Ricardo Lessa" userId="5adff83edefa0e00" providerId="LiveId" clId="{0F14CEB7-0331-4ADC-A35A-EB35398035BA}" dt="2025-03-14T00:56:58.586" v="1332" actId="14100"/>
        <pc:sldMkLst>
          <pc:docMk/>
          <pc:sldMk cId="4221984126" sldId="292"/>
        </pc:sldMkLst>
        <pc:spChg chg="mod">
          <ac:chgData name="Ricardo Lessa" userId="5adff83edefa0e00" providerId="LiveId" clId="{0F14CEB7-0331-4ADC-A35A-EB35398035BA}" dt="2025-03-14T00:56:58.586" v="1332" actId="14100"/>
          <ac:spMkLst>
            <pc:docMk/>
            <pc:sldMk cId="4221984126" sldId="292"/>
            <ac:spMk id="5" creationId="{62002603-1A07-8F94-3B3C-95CD3B1B0A5D}"/>
          </ac:spMkLst>
        </pc:spChg>
        <pc:spChg chg="mod">
          <ac:chgData name="Ricardo Lessa" userId="5adff83edefa0e00" providerId="LiveId" clId="{0F14CEB7-0331-4ADC-A35A-EB35398035BA}" dt="2025-03-14T00:56:44.962" v="1331" actId="20577"/>
          <ac:spMkLst>
            <pc:docMk/>
            <pc:sldMk cId="4221984126" sldId="292"/>
            <ac:spMk id="8" creationId="{047932F2-3271-9B68-C473-E4935789DC9F}"/>
          </ac:spMkLst>
        </pc:spChg>
      </pc:sldChg>
      <pc:sldChg chg="modSp mod">
        <pc:chgData name="Ricardo Lessa" userId="5adff83edefa0e00" providerId="LiveId" clId="{0F14CEB7-0331-4ADC-A35A-EB35398035BA}" dt="2025-03-14T00:58:01.169" v="1336" actId="20577"/>
        <pc:sldMkLst>
          <pc:docMk/>
          <pc:sldMk cId="501010095" sldId="293"/>
        </pc:sldMkLst>
        <pc:spChg chg="mod">
          <ac:chgData name="Ricardo Lessa" userId="5adff83edefa0e00" providerId="LiveId" clId="{0F14CEB7-0331-4ADC-A35A-EB35398035BA}" dt="2025-03-14T00:58:01.169" v="1336" actId="20577"/>
          <ac:spMkLst>
            <pc:docMk/>
            <pc:sldMk cId="501010095" sldId="293"/>
            <ac:spMk id="14" creationId="{F2FA7D4B-3082-E9EC-3267-D70089113A4B}"/>
          </ac:spMkLst>
        </pc:spChg>
      </pc:sldChg>
      <pc:sldChg chg="modSp mod">
        <pc:chgData name="Ricardo Lessa" userId="5adff83edefa0e00" providerId="LiveId" clId="{0F14CEB7-0331-4ADC-A35A-EB35398035BA}" dt="2025-03-14T01:59:27.641" v="1438" actId="14100"/>
        <pc:sldMkLst>
          <pc:docMk/>
          <pc:sldMk cId="1653546814" sldId="294"/>
        </pc:sldMkLst>
      </pc:sldChg>
      <pc:sldChg chg="modSp mod">
        <pc:chgData name="Ricardo Lessa" userId="5adff83edefa0e00" providerId="LiveId" clId="{0F14CEB7-0331-4ADC-A35A-EB35398035BA}" dt="2025-03-14T02:40:28.578" v="1681" actId="20577"/>
        <pc:sldMkLst>
          <pc:docMk/>
          <pc:sldMk cId="3626669925" sldId="295"/>
        </pc:sldMkLst>
        <pc:spChg chg="mod">
          <ac:chgData name="Ricardo Lessa" userId="5adff83edefa0e00" providerId="LiveId" clId="{0F14CEB7-0331-4ADC-A35A-EB35398035BA}" dt="2025-03-14T02:34:22.684" v="1584" actId="6549"/>
          <ac:spMkLst>
            <pc:docMk/>
            <pc:sldMk cId="3626669925" sldId="295"/>
            <ac:spMk id="14" creationId="{D426504F-41DF-E0E6-1CD2-5E353ADCC48D}"/>
          </ac:spMkLst>
        </pc:spChg>
        <pc:spChg chg="mod">
          <ac:chgData name="Ricardo Lessa" userId="5adff83edefa0e00" providerId="LiveId" clId="{0F14CEB7-0331-4ADC-A35A-EB35398035BA}" dt="2025-03-14T02:33:48.849" v="1576" actId="1036"/>
          <ac:spMkLst>
            <pc:docMk/>
            <pc:sldMk cId="3626669925" sldId="295"/>
            <ac:spMk id="17" creationId="{3BBCEBA6-8BC1-3D6B-AA71-F6C896ED08ED}"/>
          </ac:spMkLst>
        </pc:spChg>
        <pc:spChg chg="mod">
          <ac:chgData name="Ricardo Lessa" userId="5adff83edefa0e00" providerId="LiveId" clId="{0F14CEB7-0331-4ADC-A35A-EB35398035BA}" dt="2025-03-14T02:35:10.280" v="1648" actId="20577"/>
          <ac:spMkLst>
            <pc:docMk/>
            <pc:sldMk cId="3626669925" sldId="295"/>
            <ac:spMk id="19" creationId="{E1EC6692-6054-8BA9-1BEE-BEFC19A1688B}"/>
          </ac:spMkLst>
        </pc:spChg>
        <pc:spChg chg="mod">
          <ac:chgData name="Ricardo Lessa" userId="5adff83edefa0e00" providerId="LiveId" clId="{0F14CEB7-0331-4ADC-A35A-EB35398035BA}" dt="2025-03-14T02:39:45.864" v="1677" actId="14100"/>
          <ac:spMkLst>
            <pc:docMk/>
            <pc:sldMk cId="3626669925" sldId="295"/>
            <ac:spMk id="21" creationId="{33D8E79D-8A7B-9170-77CF-17F30728AAF4}"/>
          </ac:spMkLst>
        </pc:spChg>
        <pc:spChg chg="mod ord">
          <ac:chgData name="Ricardo Lessa" userId="5adff83edefa0e00" providerId="LiveId" clId="{0F14CEB7-0331-4ADC-A35A-EB35398035BA}" dt="2025-03-14T02:40:28.578" v="1681" actId="20577"/>
          <ac:spMkLst>
            <pc:docMk/>
            <pc:sldMk cId="3626669925" sldId="295"/>
            <ac:spMk id="23" creationId="{981EFC90-C4E6-D9D8-8527-95372BE33EA2}"/>
          </ac:spMkLst>
        </pc:spChg>
        <pc:picChg chg="ord">
          <ac:chgData name="Ricardo Lessa" userId="5adff83edefa0e00" providerId="LiveId" clId="{0F14CEB7-0331-4ADC-A35A-EB35398035BA}" dt="2025-03-14T02:38:09.236" v="1653" actId="167"/>
          <ac:picMkLst>
            <pc:docMk/>
            <pc:sldMk cId="3626669925" sldId="295"/>
            <ac:picMk id="36" creationId="{99DCD87F-22D0-BA32-9EA4-D0F7B2CFB44D}"/>
          </ac:picMkLst>
        </pc:picChg>
      </pc:sldChg>
      <pc:sldChg chg="modSp mod">
        <pc:chgData name="Ricardo Lessa" userId="5adff83edefa0e00" providerId="LiveId" clId="{0F14CEB7-0331-4ADC-A35A-EB35398035BA}" dt="2025-03-14T03:01:39.074" v="1937" actId="1038"/>
        <pc:sldMkLst>
          <pc:docMk/>
          <pc:sldMk cId="3751333036" sldId="296"/>
        </pc:sldMkLst>
        <pc:spChg chg="mod">
          <ac:chgData name="Ricardo Lessa" userId="5adff83edefa0e00" providerId="LiveId" clId="{0F14CEB7-0331-4ADC-A35A-EB35398035BA}" dt="2025-03-14T02:56:14.362" v="1683" actId="14100"/>
          <ac:spMkLst>
            <pc:docMk/>
            <pc:sldMk cId="3751333036" sldId="296"/>
            <ac:spMk id="4" creationId="{A56E9867-F450-6897-D2C9-B59B8E8C938B}"/>
          </ac:spMkLst>
        </pc:spChg>
        <pc:spChg chg="mod">
          <ac:chgData name="Ricardo Lessa" userId="5adff83edefa0e00" providerId="LiveId" clId="{0F14CEB7-0331-4ADC-A35A-EB35398035BA}" dt="2025-03-14T02:59:32.345" v="1806" actId="20577"/>
          <ac:spMkLst>
            <pc:docMk/>
            <pc:sldMk cId="3751333036" sldId="296"/>
            <ac:spMk id="8" creationId="{144856A3-473F-1861-80D8-2C480EAB2379}"/>
          </ac:spMkLst>
        </pc:spChg>
        <pc:spChg chg="mod">
          <ac:chgData name="Ricardo Lessa" userId="5adff83edefa0e00" providerId="LiveId" clId="{0F14CEB7-0331-4ADC-A35A-EB35398035BA}" dt="2025-03-14T03:01:39.074" v="1937" actId="1038"/>
          <ac:spMkLst>
            <pc:docMk/>
            <pc:sldMk cId="3751333036" sldId="296"/>
            <ac:spMk id="20" creationId="{CBACADC9-F4EF-67AF-F5D9-200EC9AA36D0}"/>
          </ac:spMkLst>
        </pc:spChg>
        <pc:spChg chg="mod">
          <ac:chgData name="Ricardo Lessa" userId="5adff83edefa0e00" providerId="LiveId" clId="{0F14CEB7-0331-4ADC-A35A-EB35398035BA}" dt="2025-03-14T03:01:39.074" v="1937" actId="1038"/>
          <ac:spMkLst>
            <pc:docMk/>
            <pc:sldMk cId="3751333036" sldId="296"/>
            <ac:spMk id="21" creationId="{91B6EFBE-70D8-3AE8-7FE1-337D821BE956}"/>
          </ac:spMkLst>
        </pc:spChg>
        <pc:spChg chg="mod">
          <ac:chgData name="Ricardo Lessa" userId="5adff83edefa0e00" providerId="LiveId" clId="{0F14CEB7-0331-4ADC-A35A-EB35398035BA}" dt="2025-03-14T03:01:39.074" v="1937" actId="1038"/>
          <ac:spMkLst>
            <pc:docMk/>
            <pc:sldMk cId="3751333036" sldId="296"/>
            <ac:spMk id="22" creationId="{CA6F4EE1-F9B4-D6B9-D496-A679A9B9742C}"/>
          </ac:spMkLst>
        </pc:spChg>
        <pc:spChg chg="mod">
          <ac:chgData name="Ricardo Lessa" userId="5adff83edefa0e00" providerId="LiveId" clId="{0F14CEB7-0331-4ADC-A35A-EB35398035BA}" dt="2025-03-14T03:01:39.074" v="1937" actId="1038"/>
          <ac:spMkLst>
            <pc:docMk/>
            <pc:sldMk cId="3751333036" sldId="296"/>
            <ac:spMk id="24" creationId="{D6538F52-058A-C234-2198-44BABCB8D73B}"/>
          </ac:spMkLst>
        </pc:spChg>
        <pc:spChg chg="mod">
          <ac:chgData name="Ricardo Lessa" userId="5adff83edefa0e00" providerId="LiveId" clId="{0F14CEB7-0331-4ADC-A35A-EB35398035BA}" dt="2025-03-14T02:56:31.737" v="1686" actId="20577"/>
          <ac:spMkLst>
            <pc:docMk/>
            <pc:sldMk cId="3751333036" sldId="296"/>
            <ac:spMk id="1050" creationId="{7D10C153-5BF8-1A7E-C4F2-A0C1ACFA5FF2}"/>
          </ac:spMkLst>
        </pc:spChg>
        <pc:picChg chg="mod">
          <ac:chgData name="Ricardo Lessa" userId="5adff83edefa0e00" providerId="LiveId" clId="{0F14CEB7-0331-4ADC-A35A-EB35398035BA}" dt="2025-03-14T02:58:20.238" v="1729" actId="1037"/>
          <ac:picMkLst>
            <pc:docMk/>
            <pc:sldMk cId="3751333036" sldId="296"/>
            <ac:picMk id="13" creationId="{287B104A-2C8E-F505-E13E-3CBEA579D759}"/>
          </ac:picMkLst>
        </pc:picChg>
      </pc:sldChg>
      <pc:sldChg chg="modSp mod">
        <pc:chgData name="Ricardo Lessa" userId="5adff83edefa0e00" providerId="LiveId" clId="{0F14CEB7-0331-4ADC-A35A-EB35398035BA}" dt="2025-03-14T02:09:36.773" v="1551" actId="1035"/>
        <pc:sldMkLst>
          <pc:docMk/>
          <pc:sldMk cId="2854408038" sldId="297"/>
        </pc:sldMkLst>
        <pc:spChg chg="mod">
          <ac:chgData name="Ricardo Lessa" userId="5adff83edefa0e00" providerId="LiveId" clId="{0F14CEB7-0331-4ADC-A35A-EB35398035BA}" dt="2025-03-14T02:09:36.773" v="1551" actId="1035"/>
          <ac:spMkLst>
            <pc:docMk/>
            <pc:sldMk cId="2854408038" sldId="297"/>
            <ac:spMk id="3" creationId="{F2AF21EC-F201-5888-22E1-2A18D34584D0}"/>
          </ac:spMkLst>
        </pc:spChg>
        <pc:spChg chg="mod">
          <ac:chgData name="Ricardo Lessa" userId="5adff83edefa0e00" providerId="LiveId" clId="{0F14CEB7-0331-4ADC-A35A-EB35398035BA}" dt="2025-03-14T02:09:36.773" v="1551" actId="1035"/>
          <ac:spMkLst>
            <pc:docMk/>
            <pc:sldMk cId="2854408038" sldId="297"/>
            <ac:spMk id="4" creationId="{00AE0D1D-47A1-4041-4F30-F6BD9B1BE863}"/>
          </ac:spMkLst>
        </pc:spChg>
        <pc:spChg chg="mod">
          <ac:chgData name="Ricardo Lessa" userId="5adff83edefa0e00" providerId="LiveId" clId="{0F14CEB7-0331-4ADC-A35A-EB35398035BA}" dt="2025-03-14T02:09:11.782" v="1509" actId="1035"/>
          <ac:spMkLst>
            <pc:docMk/>
            <pc:sldMk cId="2854408038" sldId="297"/>
            <ac:spMk id="14" creationId="{CAF2AB81-D722-947F-EF1F-5BABD0225B55}"/>
          </ac:spMkLst>
        </pc:spChg>
        <pc:spChg chg="mod">
          <ac:chgData name="Ricardo Lessa" userId="5adff83edefa0e00" providerId="LiveId" clId="{0F14CEB7-0331-4ADC-A35A-EB35398035BA}" dt="2025-03-14T02:09:11.782" v="1509" actId="1035"/>
          <ac:spMkLst>
            <pc:docMk/>
            <pc:sldMk cId="2854408038" sldId="297"/>
            <ac:spMk id="15" creationId="{E08ACDAD-8F3B-45DA-CBD9-23C989B3279A}"/>
          </ac:spMkLst>
        </pc:spChg>
        <pc:cxnChg chg="mod">
          <ac:chgData name="Ricardo Lessa" userId="5adff83edefa0e00" providerId="LiveId" clId="{0F14CEB7-0331-4ADC-A35A-EB35398035BA}" dt="2025-03-14T02:08:48.004" v="1474" actId="1035"/>
          <ac:cxnSpMkLst>
            <pc:docMk/>
            <pc:sldMk cId="2854408038" sldId="297"/>
            <ac:cxnSpMk id="27" creationId="{8ED69A07-4BD8-74BC-DCC4-8F28F21FEDB0}"/>
          </ac:cxnSpMkLst>
        </pc:cxnChg>
        <pc:cxnChg chg="mod">
          <ac:chgData name="Ricardo Lessa" userId="5adff83edefa0e00" providerId="LiveId" clId="{0F14CEB7-0331-4ADC-A35A-EB35398035BA}" dt="2025-03-14T02:09:24.669" v="1523" actId="1036"/>
          <ac:cxnSpMkLst>
            <pc:docMk/>
            <pc:sldMk cId="2854408038" sldId="297"/>
            <ac:cxnSpMk id="28" creationId="{4CFB5ED2-2CBD-03C0-55D8-78970EDBB79B}"/>
          </ac:cxnSpMkLst>
        </pc:cxnChg>
      </pc:sldChg>
      <pc:sldChg chg="del ord">
        <pc:chgData name="Ricardo Lessa" userId="5adff83edefa0e00" providerId="LiveId" clId="{0F14CEB7-0331-4ADC-A35A-EB35398035BA}" dt="2025-03-14T03:09:30.214" v="1941" actId="47"/>
        <pc:sldMkLst>
          <pc:docMk/>
          <pc:sldMk cId="1776629953" sldId="299"/>
        </pc:sldMkLst>
      </pc:sldChg>
      <pc:sldChg chg="modSp mod">
        <pc:chgData name="Ricardo Lessa" userId="5adff83edefa0e00" providerId="LiveId" clId="{0F14CEB7-0331-4ADC-A35A-EB35398035BA}" dt="2025-03-13T17:56:48.802" v="709" actId="20577"/>
        <pc:sldMkLst>
          <pc:docMk/>
          <pc:sldMk cId="68050054" sldId="303"/>
        </pc:sldMkLst>
        <pc:spChg chg="mod">
          <ac:chgData name="Ricardo Lessa" userId="5adff83edefa0e00" providerId="LiveId" clId="{0F14CEB7-0331-4ADC-A35A-EB35398035BA}" dt="2025-03-13T17:56:48.802" v="709" actId="20577"/>
          <ac:spMkLst>
            <pc:docMk/>
            <pc:sldMk cId="68050054" sldId="303"/>
            <ac:spMk id="15" creationId="{3D0E1C04-BFF6-4810-E302-A623B24CEFB1}"/>
          </ac:spMkLst>
        </pc:spChg>
        <pc:spChg chg="mod">
          <ac:chgData name="Ricardo Lessa" userId="5adff83edefa0e00" providerId="LiveId" clId="{0F14CEB7-0331-4ADC-A35A-EB35398035BA}" dt="2025-03-13T17:56:35.616" v="708" actId="14100"/>
          <ac:spMkLst>
            <pc:docMk/>
            <pc:sldMk cId="68050054" sldId="303"/>
            <ac:spMk id="16" creationId="{FFC45281-6483-BFBA-29E1-7DC19809D511}"/>
          </ac:spMkLst>
        </pc:spChg>
      </pc:sldChg>
      <pc:sldChg chg="modSp mod">
        <pc:chgData name="Ricardo Lessa" userId="5adff83edefa0e00" providerId="LiveId" clId="{0F14CEB7-0331-4ADC-A35A-EB35398035BA}" dt="2025-03-10T20:56:44.558" v="159" actId="1076"/>
        <pc:sldMkLst>
          <pc:docMk/>
          <pc:sldMk cId="4178565498" sldId="2051"/>
        </pc:sldMkLst>
        <pc:spChg chg="mod">
          <ac:chgData name="Ricardo Lessa" userId="5adff83edefa0e00" providerId="LiveId" clId="{0F14CEB7-0331-4ADC-A35A-EB35398035BA}" dt="2025-03-10T20:56:44.558" v="159" actId="1076"/>
          <ac:spMkLst>
            <pc:docMk/>
            <pc:sldMk cId="4178565498" sldId="2051"/>
            <ac:spMk id="3" creationId="{633A9E13-D140-C6A6-2973-8890928CE808}"/>
          </ac:spMkLst>
        </pc:spChg>
        <pc:spChg chg="mod">
          <ac:chgData name="Ricardo Lessa" userId="5adff83edefa0e00" providerId="LiveId" clId="{0F14CEB7-0331-4ADC-A35A-EB35398035BA}" dt="2025-03-10T20:56:11.313" v="152" actId="1076"/>
          <ac:spMkLst>
            <pc:docMk/>
            <pc:sldMk cId="4178565498" sldId="2051"/>
            <ac:spMk id="5" creationId="{18902AD1-2908-0D16-AD10-63DD879D28C8}"/>
          </ac:spMkLst>
        </pc:spChg>
        <pc:spChg chg="mod">
          <ac:chgData name="Ricardo Lessa" userId="5adff83edefa0e00" providerId="LiveId" clId="{0F14CEB7-0331-4ADC-A35A-EB35398035BA}" dt="2025-03-10T20:56:37.266" v="158" actId="6549"/>
          <ac:spMkLst>
            <pc:docMk/>
            <pc:sldMk cId="4178565498" sldId="2051"/>
            <ac:spMk id="10" creationId="{25B48F22-E593-CA95-2914-B632A2F8BE04}"/>
          </ac:spMkLst>
        </pc:spChg>
      </pc:sldChg>
      <pc:sldChg chg="modSp mod">
        <pc:chgData name="Ricardo Lessa" userId="5adff83edefa0e00" providerId="LiveId" clId="{0F14CEB7-0331-4ADC-A35A-EB35398035BA}" dt="2025-03-10T20:01:30.539" v="13" actId="14100"/>
        <pc:sldMkLst>
          <pc:docMk/>
          <pc:sldMk cId="1146473051" sldId="2147479567"/>
        </pc:sldMkLst>
        <pc:spChg chg="mod">
          <ac:chgData name="Ricardo Lessa" userId="5adff83edefa0e00" providerId="LiveId" clId="{0F14CEB7-0331-4ADC-A35A-EB35398035BA}" dt="2025-03-10T20:01:30.539" v="13" actId="14100"/>
          <ac:spMkLst>
            <pc:docMk/>
            <pc:sldMk cId="1146473051" sldId="2147479567"/>
            <ac:spMk id="3" creationId="{554FBDAD-C395-FBEB-AB8E-ACEC8F5FA87E}"/>
          </ac:spMkLst>
        </pc:spChg>
        <pc:spChg chg="mod">
          <ac:chgData name="Ricardo Lessa" userId="5adff83edefa0e00" providerId="LiveId" clId="{0F14CEB7-0331-4ADC-A35A-EB35398035BA}" dt="2025-03-10T20:01:12.849" v="3" actId="14100"/>
          <ac:spMkLst>
            <pc:docMk/>
            <pc:sldMk cId="1146473051" sldId="2147479567"/>
            <ac:spMk id="4" creationId="{75DEAD7A-5C3A-CDF2-5878-8025C91C5D7B}"/>
          </ac:spMkLst>
        </pc:spChg>
      </pc:sldChg>
      <pc:sldChg chg="modSp mod">
        <pc:chgData name="Ricardo Lessa" userId="5adff83edefa0e00" providerId="LiveId" clId="{0F14CEB7-0331-4ADC-A35A-EB35398035BA}" dt="2025-03-13T17:41:07.661" v="707" actId="6549"/>
        <pc:sldMkLst>
          <pc:docMk/>
          <pc:sldMk cId="2213823680" sldId="2147483639"/>
        </pc:sldMkLst>
        <pc:spChg chg="mod">
          <ac:chgData name="Ricardo Lessa" userId="5adff83edefa0e00" providerId="LiveId" clId="{0F14CEB7-0331-4ADC-A35A-EB35398035BA}" dt="2025-03-13T17:35:40.732" v="500" actId="1076"/>
          <ac:spMkLst>
            <pc:docMk/>
            <pc:sldMk cId="2213823680" sldId="2147483639"/>
            <ac:spMk id="10" creationId="{CBCC0D4C-8C93-D359-360C-D128290CAF25}"/>
          </ac:spMkLst>
        </pc:spChg>
        <pc:spChg chg="mod">
          <ac:chgData name="Ricardo Lessa" userId="5adff83edefa0e00" providerId="LiveId" clId="{0F14CEB7-0331-4ADC-A35A-EB35398035BA}" dt="2025-03-13T17:39:31.236" v="536" actId="20577"/>
          <ac:spMkLst>
            <pc:docMk/>
            <pc:sldMk cId="2213823680" sldId="2147483639"/>
            <ac:spMk id="22" creationId="{5104D536-B221-4A01-4086-ED165804605E}"/>
          </ac:spMkLst>
        </pc:spChg>
        <pc:spChg chg="mod">
          <ac:chgData name="Ricardo Lessa" userId="5adff83edefa0e00" providerId="LiveId" clId="{0F14CEB7-0331-4ADC-A35A-EB35398035BA}" dt="2025-03-13T17:39:57.639" v="629" actId="6549"/>
          <ac:spMkLst>
            <pc:docMk/>
            <pc:sldMk cId="2213823680" sldId="2147483639"/>
            <ac:spMk id="23" creationId="{BA46805E-55A5-357A-838C-4E0E239BB5AB}"/>
          </ac:spMkLst>
        </pc:spChg>
        <pc:spChg chg="mod">
          <ac:chgData name="Ricardo Lessa" userId="5adff83edefa0e00" providerId="LiveId" clId="{0F14CEB7-0331-4ADC-A35A-EB35398035BA}" dt="2025-03-13T17:39:08.322" v="523" actId="20577"/>
          <ac:spMkLst>
            <pc:docMk/>
            <pc:sldMk cId="2213823680" sldId="2147483639"/>
            <ac:spMk id="33" creationId="{5CC551C3-8435-F13C-2595-CCE54B51455E}"/>
          </ac:spMkLst>
        </pc:spChg>
        <pc:spChg chg="mod">
          <ac:chgData name="Ricardo Lessa" userId="5adff83edefa0e00" providerId="LiveId" clId="{0F14CEB7-0331-4ADC-A35A-EB35398035BA}" dt="2025-03-13T17:41:07.661" v="707" actId="6549"/>
          <ac:spMkLst>
            <pc:docMk/>
            <pc:sldMk cId="2213823680" sldId="2147483639"/>
            <ac:spMk id="56" creationId="{61CF091A-9B70-4C11-6406-CD425F7073B2}"/>
          </ac:spMkLst>
        </pc:spChg>
        <pc:spChg chg="mod">
          <ac:chgData name="Ricardo Lessa" userId="5adff83edefa0e00" providerId="LiveId" clId="{0F14CEB7-0331-4ADC-A35A-EB35398035BA}" dt="2025-03-13T17:40:51.520" v="693" actId="20577"/>
          <ac:spMkLst>
            <pc:docMk/>
            <pc:sldMk cId="2213823680" sldId="2147483639"/>
            <ac:spMk id="57" creationId="{86712751-05FF-3B77-4F64-19C5A9C44E4C}"/>
          </ac:spMkLst>
        </pc:spChg>
        <pc:spChg chg="mod">
          <ac:chgData name="Ricardo Lessa" userId="5adff83edefa0e00" providerId="LiveId" clId="{0F14CEB7-0331-4ADC-A35A-EB35398035BA}" dt="2025-03-13T17:40:42.618" v="692" actId="6549"/>
          <ac:spMkLst>
            <pc:docMk/>
            <pc:sldMk cId="2213823680" sldId="2147483639"/>
            <ac:spMk id="60" creationId="{5171F198-B0A6-25F4-99CA-E70F26A28D62}"/>
          </ac:spMkLst>
        </pc:spChg>
        <pc:spChg chg="mod">
          <ac:chgData name="Ricardo Lessa" userId="5adff83edefa0e00" providerId="LiveId" clId="{0F14CEB7-0331-4ADC-A35A-EB35398035BA}" dt="2025-03-13T17:40:15.251" v="679" actId="6549"/>
          <ac:spMkLst>
            <pc:docMk/>
            <pc:sldMk cId="2213823680" sldId="2147483639"/>
            <ac:spMk id="61" creationId="{93B99B52-2F23-0983-1B12-E27D00BC62E6}"/>
          </ac:spMkLst>
        </pc:spChg>
        <pc:grpChg chg="mod">
          <ac:chgData name="Ricardo Lessa" userId="5adff83edefa0e00" providerId="LiveId" clId="{0F14CEB7-0331-4ADC-A35A-EB35398035BA}" dt="2025-03-13T17:35:32.650" v="497" actId="1076"/>
          <ac:grpSpMkLst>
            <pc:docMk/>
            <pc:sldMk cId="2213823680" sldId="2147483639"/>
            <ac:grpSpMk id="71" creationId="{7FCDE8D5-2856-9C40-9093-804F692BEF60}"/>
          </ac:grpSpMkLst>
        </pc:grpChg>
      </pc:sldChg>
      <pc:sldChg chg="add">
        <pc:chgData name="Ricardo Lessa" userId="5adff83edefa0e00" providerId="LiveId" clId="{0F14CEB7-0331-4ADC-A35A-EB35398035BA}" dt="2025-03-13T15:48:39.601" v="170"/>
        <pc:sldMkLst>
          <pc:docMk/>
          <pc:sldMk cId="3359390137" sldId="2147483640"/>
        </pc:sldMkLst>
      </pc:sldChg>
      <pc:sldChg chg="modSp add mod">
        <pc:chgData name="Ricardo Lessa" userId="5adff83edefa0e00" providerId="LiveId" clId="{0F14CEB7-0331-4ADC-A35A-EB35398035BA}" dt="2025-03-14T03:17:26.834" v="1955" actId="6549"/>
        <pc:sldMkLst>
          <pc:docMk/>
          <pc:sldMk cId="3169280420" sldId="2147483641"/>
        </pc:sldMkLst>
        <pc:spChg chg="mod">
          <ac:chgData name="Ricardo Lessa" userId="5adff83edefa0e00" providerId="LiveId" clId="{0F14CEB7-0331-4ADC-A35A-EB35398035BA}" dt="2025-03-14T03:17:26.834" v="1955" actId="6549"/>
          <ac:spMkLst>
            <pc:docMk/>
            <pc:sldMk cId="3169280420" sldId="2147483641"/>
            <ac:spMk id="5" creationId="{9AF06BD6-18C8-FADB-18B7-A3F8BA55C264}"/>
          </ac:spMkLst>
        </pc:spChg>
        <pc:spChg chg="mod">
          <ac:chgData name="Ricardo Lessa" userId="5adff83edefa0e00" providerId="LiveId" clId="{0F14CEB7-0331-4ADC-A35A-EB35398035BA}" dt="2025-03-14T03:09:55.458" v="1944" actId="20577"/>
          <ac:spMkLst>
            <pc:docMk/>
            <pc:sldMk cId="3169280420" sldId="2147483641"/>
            <ac:spMk id="15" creationId="{0CA56A3E-4597-DCBF-83FF-29046442DCC2}"/>
          </ac:spMkLst>
        </pc:spChg>
      </pc:sldChg>
      <pc:sldChg chg="new del">
        <pc:chgData name="Ricardo Lessa" userId="5adff83edefa0e00" providerId="LiveId" clId="{0F14CEB7-0331-4ADC-A35A-EB35398035BA}" dt="2025-03-14T01:05:53.961" v="1340" actId="680"/>
        <pc:sldMkLst>
          <pc:docMk/>
          <pc:sldMk cId="71118929" sldId="2147483642"/>
        </pc:sldMkLst>
      </pc:sldChg>
      <pc:sldChg chg="add del">
        <pc:chgData name="Ricardo Lessa" userId="5adff83edefa0e00" providerId="LiveId" clId="{0F14CEB7-0331-4ADC-A35A-EB35398035BA}" dt="2025-03-14T01:05:47.897" v="1338" actId="47"/>
        <pc:sldMkLst>
          <pc:docMk/>
          <pc:sldMk cId="2140433762" sldId="2147483642"/>
        </pc:sldMkLst>
      </pc:sldChg>
    </pc:docChg>
  </pc:docChgLst>
  <pc:docChgLst>
    <pc:chgData name="Sam Lee" userId="214746bd-87e1-473d-8d53-0a923f51e6fe" providerId="ADAL" clId="{17F2EE92-052C-408C-BA21-13E7E7F50552}"/>
    <pc:docChg chg="custSel modSld">
      <pc:chgData name="Sam Lee" userId="214746bd-87e1-473d-8d53-0a923f51e6fe" providerId="ADAL" clId="{17F2EE92-052C-408C-BA21-13E7E7F50552}" dt="2025-03-21T21:18:31.273" v="9"/>
      <pc:docMkLst>
        <pc:docMk/>
      </pc:docMkLst>
      <pc:sldChg chg="addSp delSp modSp mod delAnim">
        <pc:chgData name="Sam Lee" userId="214746bd-87e1-473d-8d53-0a923f51e6fe" providerId="ADAL" clId="{17F2EE92-052C-408C-BA21-13E7E7F50552}" dt="2025-03-21T21:17:47.487" v="1"/>
        <pc:sldMkLst>
          <pc:docMk/>
          <pc:sldMk cId="2633139585" sldId="289"/>
        </pc:sldMkLst>
        <pc:spChg chg="del">
          <ac:chgData name="Sam Lee" userId="214746bd-87e1-473d-8d53-0a923f51e6fe" providerId="ADAL" clId="{17F2EE92-052C-408C-BA21-13E7E7F50552}" dt="2025-03-21T21:17:42.932" v="0" actId="478"/>
          <ac:spMkLst>
            <pc:docMk/>
            <pc:sldMk cId="2633139585" sldId="289"/>
            <ac:spMk id="6" creationId="{222E75CE-4196-51A6-B2A6-C982B4CC7D39}"/>
          </ac:spMkLst>
        </pc:spChg>
        <pc:spChg chg="add mod">
          <ac:chgData name="Sam Lee" userId="214746bd-87e1-473d-8d53-0a923f51e6fe" providerId="ADAL" clId="{17F2EE92-052C-408C-BA21-13E7E7F50552}" dt="2025-03-21T21:17:47.487" v="1"/>
          <ac:spMkLst>
            <pc:docMk/>
            <pc:sldMk cId="2633139585" sldId="289"/>
            <ac:spMk id="9" creationId="{7E95E466-F2AF-419F-517F-D4590420C5E2}"/>
          </ac:spMkLst>
        </pc:spChg>
        <pc:picChg chg="del">
          <ac:chgData name="Sam Lee" userId="214746bd-87e1-473d-8d53-0a923f51e6fe" providerId="ADAL" clId="{17F2EE92-052C-408C-BA21-13E7E7F50552}" dt="2025-03-21T21:17:42.932" v="0" actId="478"/>
          <ac:picMkLst>
            <pc:docMk/>
            <pc:sldMk cId="2633139585" sldId="289"/>
            <ac:picMk id="4" creationId="{204DEC49-6FC4-7E84-8597-2177E92C6B5A}"/>
          </ac:picMkLst>
        </pc:picChg>
      </pc:sldChg>
      <pc:sldChg chg="addSp delSp modSp mod delAnim">
        <pc:chgData name="Sam Lee" userId="214746bd-87e1-473d-8d53-0a923f51e6fe" providerId="ADAL" clId="{17F2EE92-052C-408C-BA21-13E7E7F50552}" dt="2025-03-21T21:17:56.190" v="3"/>
        <pc:sldMkLst>
          <pc:docMk/>
          <pc:sldMk cId="105391078" sldId="290"/>
        </pc:sldMkLst>
        <pc:spChg chg="del">
          <ac:chgData name="Sam Lee" userId="214746bd-87e1-473d-8d53-0a923f51e6fe" providerId="ADAL" clId="{17F2EE92-052C-408C-BA21-13E7E7F50552}" dt="2025-03-21T21:17:51.516" v="2" actId="478"/>
          <ac:spMkLst>
            <pc:docMk/>
            <pc:sldMk cId="105391078" sldId="290"/>
            <ac:spMk id="3" creationId="{6E4725E5-80D0-F41E-2512-EFF4BFF3DD27}"/>
          </ac:spMkLst>
        </pc:spChg>
        <pc:spChg chg="add mod">
          <ac:chgData name="Sam Lee" userId="214746bd-87e1-473d-8d53-0a923f51e6fe" providerId="ADAL" clId="{17F2EE92-052C-408C-BA21-13E7E7F50552}" dt="2025-03-21T21:17:56.190" v="3"/>
          <ac:spMkLst>
            <pc:docMk/>
            <pc:sldMk cId="105391078" sldId="290"/>
            <ac:spMk id="4" creationId="{B6378192-F96E-B2F4-6625-509D89AA9788}"/>
          </ac:spMkLst>
        </pc:spChg>
        <pc:picChg chg="del">
          <ac:chgData name="Sam Lee" userId="214746bd-87e1-473d-8d53-0a923f51e6fe" providerId="ADAL" clId="{17F2EE92-052C-408C-BA21-13E7E7F50552}" dt="2025-03-21T21:17:51.516" v="2" actId="478"/>
          <ac:picMkLst>
            <pc:docMk/>
            <pc:sldMk cId="105391078" sldId="290"/>
            <ac:picMk id="2" creationId="{FA4AD70E-B2A6-5622-A83C-54658C9882D9}"/>
          </ac:picMkLst>
        </pc:picChg>
      </pc:sldChg>
      <pc:sldChg chg="addSp delSp modSp mod delAnim">
        <pc:chgData name="Sam Lee" userId="214746bd-87e1-473d-8d53-0a923f51e6fe" providerId="ADAL" clId="{17F2EE92-052C-408C-BA21-13E7E7F50552}" dt="2025-03-21T21:18:07.464" v="5"/>
        <pc:sldMkLst>
          <pc:docMk/>
          <pc:sldMk cId="3051187439" sldId="291"/>
        </pc:sldMkLst>
        <pc:spChg chg="del">
          <ac:chgData name="Sam Lee" userId="214746bd-87e1-473d-8d53-0a923f51e6fe" providerId="ADAL" clId="{17F2EE92-052C-408C-BA21-13E7E7F50552}" dt="2025-03-21T21:18:02.419" v="4" actId="478"/>
          <ac:spMkLst>
            <pc:docMk/>
            <pc:sldMk cId="3051187439" sldId="291"/>
            <ac:spMk id="3" creationId="{481960C9-0FF2-6D78-34BB-1E382223A4D2}"/>
          </ac:spMkLst>
        </pc:spChg>
        <pc:spChg chg="add mod">
          <ac:chgData name="Sam Lee" userId="214746bd-87e1-473d-8d53-0a923f51e6fe" providerId="ADAL" clId="{17F2EE92-052C-408C-BA21-13E7E7F50552}" dt="2025-03-21T21:18:07.464" v="5"/>
          <ac:spMkLst>
            <pc:docMk/>
            <pc:sldMk cId="3051187439" sldId="291"/>
            <ac:spMk id="4" creationId="{8D0A78F7-F326-C71D-9E51-B0617C4DDE16}"/>
          </ac:spMkLst>
        </pc:spChg>
        <pc:picChg chg="del">
          <ac:chgData name="Sam Lee" userId="214746bd-87e1-473d-8d53-0a923f51e6fe" providerId="ADAL" clId="{17F2EE92-052C-408C-BA21-13E7E7F50552}" dt="2025-03-21T21:18:02.419" v="4" actId="478"/>
          <ac:picMkLst>
            <pc:docMk/>
            <pc:sldMk cId="3051187439" sldId="291"/>
            <ac:picMk id="2" creationId="{59B0518B-FF68-CA20-ADCA-5124887F35E5}"/>
          </ac:picMkLst>
        </pc:picChg>
      </pc:sldChg>
      <pc:sldChg chg="addSp delSp modSp mod delAnim">
        <pc:chgData name="Sam Lee" userId="214746bd-87e1-473d-8d53-0a923f51e6fe" providerId="ADAL" clId="{17F2EE92-052C-408C-BA21-13E7E7F50552}" dt="2025-03-21T21:18:17.531" v="7"/>
        <pc:sldMkLst>
          <pc:docMk/>
          <pc:sldMk cId="4221984126" sldId="292"/>
        </pc:sldMkLst>
        <pc:spChg chg="del">
          <ac:chgData name="Sam Lee" userId="214746bd-87e1-473d-8d53-0a923f51e6fe" providerId="ADAL" clId="{17F2EE92-052C-408C-BA21-13E7E7F50552}" dt="2025-03-21T21:18:15.978" v="6" actId="478"/>
          <ac:spMkLst>
            <pc:docMk/>
            <pc:sldMk cId="4221984126" sldId="292"/>
            <ac:spMk id="3" creationId="{434CC53C-97E2-652C-A06B-7072A7CB45A6}"/>
          </ac:spMkLst>
        </pc:spChg>
        <pc:spChg chg="add mod">
          <ac:chgData name="Sam Lee" userId="214746bd-87e1-473d-8d53-0a923f51e6fe" providerId="ADAL" clId="{17F2EE92-052C-408C-BA21-13E7E7F50552}" dt="2025-03-21T21:18:17.531" v="7"/>
          <ac:spMkLst>
            <pc:docMk/>
            <pc:sldMk cId="4221984126" sldId="292"/>
            <ac:spMk id="4" creationId="{BA71BFDB-B3B5-3E31-7E4C-D0E2C3F867B2}"/>
          </ac:spMkLst>
        </pc:spChg>
        <pc:picChg chg="del">
          <ac:chgData name="Sam Lee" userId="214746bd-87e1-473d-8d53-0a923f51e6fe" providerId="ADAL" clId="{17F2EE92-052C-408C-BA21-13E7E7F50552}" dt="2025-03-21T21:18:15.978" v="6" actId="478"/>
          <ac:picMkLst>
            <pc:docMk/>
            <pc:sldMk cId="4221984126" sldId="292"/>
            <ac:picMk id="2" creationId="{AFE4088C-A0D1-2226-071B-917032233774}"/>
          </ac:picMkLst>
        </pc:picChg>
      </pc:sldChg>
      <pc:sldChg chg="addSp delSp modSp mod">
        <pc:chgData name="Sam Lee" userId="214746bd-87e1-473d-8d53-0a923f51e6fe" providerId="ADAL" clId="{17F2EE92-052C-408C-BA21-13E7E7F50552}" dt="2025-03-21T21:18:31.273" v="9"/>
        <pc:sldMkLst>
          <pc:docMk/>
          <pc:sldMk cId="1653546814" sldId="294"/>
        </pc:sldMkLst>
        <pc:spChg chg="del">
          <ac:chgData name="Sam Lee" userId="214746bd-87e1-473d-8d53-0a923f51e6fe" providerId="ADAL" clId="{17F2EE92-052C-408C-BA21-13E7E7F50552}" dt="2025-03-21T21:18:30.863" v="8" actId="478"/>
          <ac:spMkLst>
            <pc:docMk/>
            <pc:sldMk cId="1653546814" sldId="294"/>
            <ac:spMk id="2" creationId="{4309E501-E402-C5F2-2661-2AD9684BB0AE}"/>
          </ac:spMkLst>
        </pc:spChg>
        <pc:spChg chg="add mod">
          <ac:chgData name="Sam Lee" userId="214746bd-87e1-473d-8d53-0a923f51e6fe" providerId="ADAL" clId="{17F2EE92-052C-408C-BA21-13E7E7F50552}" dt="2025-03-21T21:18:31.273" v="9"/>
          <ac:spMkLst>
            <pc:docMk/>
            <pc:sldMk cId="1653546814" sldId="294"/>
            <ac:spMk id="3" creationId="{98B20330-4251-5CED-4D8E-BEC221F6E4A4}"/>
          </ac:spMkLst>
        </pc:spChg>
      </pc:sldChg>
    </pc:docChg>
  </pc:docChgLst>
  <pc:docChgLst>
    <pc:chgData name="Sam Lee" userId="214746bd-87e1-473d-8d53-0a923f51e6fe" providerId="ADAL" clId="{4B7DED08-E7AA-4D36-9858-B719667F641E}"/>
    <pc:docChg chg="custSel modSld">
      <pc:chgData name="Sam Lee" userId="214746bd-87e1-473d-8d53-0a923f51e6fe" providerId="ADAL" clId="{4B7DED08-E7AA-4D36-9858-B719667F641E}" dt="2025-03-20T17:34:53.308" v="8" actId="1076"/>
      <pc:docMkLst>
        <pc:docMk/>
      </pc:docMkLst>
      <pc:sldChg chg="addSp modSp modAnim">
        <pc:chgData name="Sam Lee" userId="214746bd-87e1-473d-8d53-0a923f51e6fe" providerId="ADAL" clId="{4B7DED08-E7AA-4D36-9858-B719667F641E}" dt="2025-03-20T17:28:24.882" v="0"/>
        <pc:sldMkLst>
          <pc:docMk/>
          <pc:sldMk cId="2633139585" sldId="289"/>
        </pc:sldMkLst>
        <pc:spChg chg="add mod">
          <ac:chgData name="Sam Lee" userId="214746bd-87e1-473d-8d53-0a923f51e6fe" providerId="ADAL" clId="{4B7DED08-E7AA-4D36-9858-B719667F641E}" dt="2025-03-20T17:28:24.882" v="0"/>
          <ac:spMkLst>
            <pc:docMk/>
            <pc:sldMk cId="2633139585" sldId="289"/>
            <ac:spMk id="6" creationId="{222E75CE-4196-51A6-B2A6-C982B4CC7D39}"/>
          </ac:spMkLst>
        </pc:spChg>
        <pc:picChg chg="add mod">
          <ac:chgData name="Sam Lee" userId="214746bd-87e1-473d-8d53-0a923f51e6fe" providerId="ADAL" clId="{4B7DED08-E7AA-4D36-9858-B719667F641E}" dt="2025-03-20T17:28:24.882" v="0"/>
          <ac:picMkLst>
            <pc:docMk/>
            <pc:sldMk cId="2633139585" sldId="289"/>
            <ac:picMk id="4" creationId="{204DEC49-6FC4-7E84-8597-2177E92C6B5A}"/>
          </ac:picMkLst>
        </pc:picChg>
      </pc:sldChg>
      <pc:sldChg chg="addSp modSp modAnim">
        <pc:chgData name="Sam Lee" userId="214746bd-87e1-473d-8d53-0a923f51e6fe" providerId="ADAL" clId="{4B7DED08-E7AA-4D36-9858-B719667F641E}" dt="2025-03-20T17:28:30.036" v="1"/>
        <pc:sldMkLst>
          <pc:docMk/>
          <pc:sldMk cId="105391078" sldId="290"/>
        </pc:sldMkLst>
        <pc:spChg chg="add mod">
          <ac:chgData name="Sam Lee" userId="214746bd-87e1-473d-8d53-0a923f51e6fe" providerId="ADAL" clId="{4B7DED08-E7AA-4D36-9858-B719667F641E}" dt="2025-03-20T17:28:30.036" v="1"/>
          <ac:spMkLst>
            <pc:docMk/>
            <pc:sldMk cId="105391078" sldId="290"/>
            <ac:spMk id="3" creationId="{6E4725E5-80D0-F41E-2512-EFF4BFF3DD27}"/>
          </ac:spMkLst>
        </pc:spChg>
        <pc:picChg chg="add mod">
          <ac:chgData name="Sam Lee" userId="214746bd-87e1-473d-8d53-0a923f51e6fe" providerId="ADAL" clId="{4B7DED08-E7AA-4D36-9858-B719667F641E}" dt="2025-03-20T17:28:30.036" v="1"/>
          <ac:picMkLst>
            <pc:docMk/>
            <pc:sldMk cId="105391078" sldId="290"/>
            <ac:picMk id="2" creationId="{FA4AD70E-B2A6-5622-A83C-54658C9882D9}"/>
          </ac:picMkLst>
        </pc:picChg>
      </pc:sldChg>
      <pc:sldChg chg="addSp modSp mod modAnim">
        <pc:chgData name="Sam Lee" userId="214746bd-87e1-473d-8d53-0a923f51e6fe" providerId="ADAL" clId="{4B7DED08-E7AA-4D36-9858-B719667F641E}" dt="2025-03-20T17:28:43.646" v="4" actId="14100"/>
        <pc:sldMkLst>
          <pc:docMk/>
          <pc:sldMk cId="3051187439" sldId="291"/>
        </pc:sldMkLst>
        <pc:spChg chg="add mod">
          <ac:chgData name="Sam Lee" userId="214746bd-87e1-473d-8d53-0a923f51e6fe" providerId="ADAL" clId="{4B7DED08-E7AA-4D36-9858-B719667F641E}" dt="2025-03-20T17:28:35.589" v="2"/>
          <ac:spMkLst>
            <pc:docMk/>
            <pc:sldMk cId="3051187439" sldId="291"/>
            <ac:spMk id="3" creationId="{481960C9-0FF2-6D78-34BB-1E382223A4D2}"/>
          </ac:spMkLst>
        </pc:spChg>
        <pc:spChg chg="mod">
          <ac:chgData name="Sam Lee" userId="214746bd-87e1-473d-8d53-0a923f51e6fe" providerId="ADAL" clId="{4B7DED08-E7AA-4D36-9858-B719667F641E}" dt="2025-03-20T17:28:39.655" v="3" actId="14100"/>
          <ac:spMkLst>
            <pc:docMk/>
            <pc:sldMk cId="3051187439" sldId="291"/>
            <ac:spMk id="10" creationId="{AE143344-5802-B187-9AA8-052E405FB081}"/>
          </ac:spMkLst>
        </pc:spChg>
        <pc:spChg chg="mod">
          <ac:chgData name="Sam Lee" userId="214746bd-87e1-473d-8d53-0a923f51e6fe" providerId="ADAL" clId="{4B7DED08-E7AA-4D36-9858-B719667F641E}" dt="2025-03-20T17:28:43.646" v="4" actId="14100"/>
          <ac:spMkLst>
            <pc:docMk/>
            <pc:sldMk cId="3051187439" sldId="291"/>
            <ac:spMk id="11" creationId="{4C8148D4-0962-ADED-6F41-C506E525B01F}"/>
          </ac:spMkLst>
        </pc:spChg>
        <pc:picChg chg="add mod">
          <ac:chgData name="Sam Lee" userId="214746bd-87e1-473d-8d53-0a923f51e6fe" providerId="ADAL" clId="{4B7DED08-E7AA-4D36-9858-B719667F641E}" dt="2025-03-20T17:28:35.589" v="2"/>
          <ac:picMkLst>
            <pc:docMk/>
            <pc:sldMk cId="3051187439" sldId="291"/>
            <ac:picMk id="2" creationId="{59B0518B-FF68-CA20-ADCA-5124887F35E5}"/>
          </ac:picMkLst>
        </pc:picChg>
      </pc:sldChg>
      <pc:sldChg chg="addSp modSp modAnim">
        <pc:chgData name="Sam Lee" userId="214746bd-87e1-473d-8d53-0a923f51e6fe" providerId="ADAL" clId="{4B7DED08-E7AA-4D36-9858-B719667F641E}" dt="2025-03-20T17:28:51.804" v="5"/>
        <pc:sldMkLst>
          <pc:docMk/>
          <pc:sldMk cId="4221984126" sldId="292"/>
        </pc:sldMkLst>
        <pc:spChg chg="add mod">
          <ac:chgData name="Sam Lee" userId="214746bd-87e1-473d-8d53-0a923f51e6fe" providerId="ADAL" clId="{4B7DED08-E7AA-4D36-9858-B719667F641E}" dt="2025-03-20T17:28:51.804" v="5"/>
          <ac:spMkLst>
            <pc:docMk/>
            <pc:sldMk cId="4221984126" sldId="292"/>
            <ac:spMk id="3" creationId="{434CC53C-97E2-652C-A06B-7072A7CB45A6}"/>
          </ac:spMkLst>
        </pc:spChg>
        <pc:picChg chg="add mod">
          <ac:chgData name="Sam Lee" userId="214746bd-87e1-473d-8d53-0a923f51e6fe" providerId="ADAL" clId="{4B7DED08-E7AA-4D36-9858-B719667F641E}" dt="2025-03-20T17:28:51.804" v="5"/>
          <ac:picMkLst>
            <pc:docMk/>
            <pc:sldMk cId="4221984126" sldId="292"/>
            <ac:picMk id="2" creationId="{AFE4088C-A0D1-2226-071B-917032233774}"/>
          </ac:picMkLst>
        </pc:picChg>
      </pc:sldChg>
      <pc:sldChg chg="addSp delSp modSp mod">
        <pc:chgData name="Sam Lee" userId="214746bd-87e1-473d-8d53-0a923f51e6fe" providerId="ADAL" clId="{4B7DED08-E7AA-4D36-9858-B719667F641E}" dt="2025-03-20T17:34:53.308" v="8" actId="1076"/>
        <pc:sldMkLst>
          <pc:docMk/>
          <pc:sldMk cId="1653546814" sldId="294"/>
        </pc:sldMkLst>
        <pc:spChg chg="add mod">
          <ac:chgData name="Sam Lee" userId="214746bd-87e1-473d-8d53-0a923f51e6fe" providerId="ADAL" clId="{4B7DED08-E7AA-4D36-9858-B719667F641E}" dt="2025-03-20T17:34:53.308" v="8" actId="1076"/>
          <ac:spMkLst>
            <pc:docMk/>
            <pc:sldMk cId="1653546814" sldId="294"/>
            <ac:spMk id="2" creationId="{4309E501-E402-C5F2-2661-2AD9684BB0AE}"/>
          </ac:spMkLst>
        </pc:spChg>
        <pc:spChg chg="del">
          <ac:chgData name="Sam Lee" userId="214746bd-87e1-473d-8d53-0a923f51e6fe" providerId="ADAL" clId="{4B7DED08-E7AA-4D36-9858-B719667F641E}" dt="2025-03-20T17:29:03.338" v="6" actId="478"/>
          <ac:spMkLst>
            <pc:docMk/>
            <pc:sldMk cId="1653546814" sldId="294"/>
            <ac:spMk id="5" creationId="{4B2969B4-0C9C-EF14-B316-3F489EFFFF8E}"/>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3/21/2025 5:17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pt" sz="400">
                <a:gradFill>
                  <a:gsLst>
                    <a:gs pos="0">
                      <a:schemeClr val="tx1"/>
                    </a:gs>
                    <a:gs pos="100000">
                      <a:schemeClr val="tx1"/>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3/21/2025 5:17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
              <a:t>Ardósia de introdução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6383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84A98-FD43-525E-6200-31BEA4EA3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C712C-711D-A20B-0883-B18902E73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95CD6-26E4-F872-CACE-D4FD59CC90AA}"/>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O que é IA? Parte 1] (Slide 10)</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Em sua essência,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 IA é projetada para auxiliar e amplificar a produtividade humana.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Mas, nos últimos anos, um tipo específico de IA tem ganhado as manchetes –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 IA generativa.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Então, o que é IA generativa?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 IA generativa é um tipo de inteligência artificial que se concentra na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criação de conteúdo novo e exclusivo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com base nas informações que você fornece. Vamos detalhar isso:</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 IA generativa é alimentada por Large Language Models (LLMs).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Estes são modelos de IA treinados em dados massivos para entender e gerar linguagem semelhante à humana</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Funciona por meio de "prompts".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Você fornece à IA uma entrada, como uma pergunta ou solicitação, e ela gera uma resposta com base nisso.</a:t>
            </a: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Cria novo conteúdo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Pode escrever, projetar, resumir e gerar conteúdo de maneiras que imitam a criatividade humana.</a:t>
            </a: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 um ótimo exemplo disso?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Microsoft Copilot.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O Copilot é uma das ferramentas de</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 produtividade baseadas em IA disponíveis atualmente.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Ele se integra aos seus fluxos de trabalho existentes e atua como seu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assistente inteligente.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5F40CABB-B83D-D9C8-1D7D-257B4C83FCA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A0A9F2A-6F4B-6FE1-EC87-C5E4D9005764}"/>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E93E0E67-E07C-7FDC-C28A-0A32F3B16DA1}"/>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9743804C-B33F-EDB0-959C-306D4E09140E}"/>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5166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35C99-30A4-2404-A553-350020C5F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1FE86-23F7-AA07-E436-E2D2126F8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B2F5C0-9F4C-2063-A298-B7018837126C}"/>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O que é IA? Parte 2] (Slide 11)</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Aqui estão alguns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exemplos do mundo real</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de como a IA está sendo usada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agora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melhorar a produtividade.</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Redigir e-mails profissionais em segundos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—Em vez de gastar tempo criando e-mails, a IA pode sugerir respostas polidas, economizando esforço.</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Geração de imagens de alta qualidade para branding, marketing ou design de produto: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a IA pode criar recursos visuais instantaneamente, substituindo horas de trabalho manual.</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Traduzir e localizar conteúdo em minutos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expandir seus negócios ou alcançar públicos globais pode ser mais fácil com a IA.</a:t>
            </a: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Criação de agentes de atendimento ao cliente com inteligência artificial</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chatbots de IA e assistentes virtuais estão melhorando as interações com os clientes e automatizando consultas repetitivas.</a:t>
            </a: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Essas são apenas algumas  maneiras pelas quais a IA já está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transformando o trabalho.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estamos apenas arranhando a superfície.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4163E6C4-9754-13C9-3ACD-1FD0B98AC13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81388E8-95B4-C662-59FB-9625B2D36D17}"/>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9DCEE0BA-3570-9CCF-9B45-05A3C8D77642}"/>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A2307632-3531-7B8B-66BB-3CED59B51327}"/>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84420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Por que a IA é importante agora? Parte 1] (Slide 12)</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Mas vamos dar um passo para trás e perguntar: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por que devemos nos preocupar com a IA agora?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Em primeiro lugar, a realidade é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que o trabalho está se movendo mais rápido do que nunca.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Pense no seu próprio dia de trabalho:</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Sobrecarga de informações: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somos constantemente bombardeados com e-mails, documentos e relatórios.</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Comunicação ininterrupta: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reuniões, mensagens online, notificações intermináveis - nunca para.</a:t>
            </a: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Demandas de produtividade: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as equipes estão sobrecarregadas e os líderes estão procurando maneiras 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fazer mais com menos.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Com tudo isso acontecendo, a pressão para se manter eficiente é maior do que nunca. </a:t>
            </a: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As organizações que adotarem a IA desde o início ganharão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uma vantagem competitiva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desenvolverão habilidades prontas para o futuro. </a:t>
            </a: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 já estamos vendo o impacto no mundo real. De acordo com o Índice de Tendências de Trabalho da Microsoft, a IA está ajudando profissionais de diferentes funções, desde trabalhadores do conhecimento até equipes de TI e negócios, a serem mais produtivos, reduzir tarefas manuais e ficar à frente em seu trabalho. </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Aprender a usar a IA de forma eficaz hoje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nos equipa com as habilidades necessárias para prosperar em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nossas funções e locais de trabalho do futuro.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610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F1B61-E1AA-8DED-97B5-D293C3B66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20504-3039-EF61-69FA-034F772AD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322360-EBDF-B148-4C05-7346FB5E717C}"/>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Por que a IA é importante agora? Parte 2] (Slide 13)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Em segundo lugar, a IA não está apenas se recuperando – está acelerando. As ferramentas de IA disponíveis hoje já são impressionantes, mas os avanços que veremos nos próximos anos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irão remodelar completamente a forma como trabalhamos. </a:t>
            </a: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As organizações que adotam a IA agora desbloqueiam a criatividade, a eficiência e a produtividade, mantendo-se à frente em um mundo onde a IA ficará cada vez mais inteligente e poderosa.</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imagine ter um assistente virtual que entende seu trabalho e pode responder instantaneamente às suas perguntas específicas com base em sua função e contexto.</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É aqui que entram os agentes de IA. Também conhecidas como assistentes virtuais, essas ferramentas de software inteligentes auxiliam nas tarefas com base em suas necessidades.</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Os agentes de IA podem ser criados usando sua base de conhecimento, permitindo que eles forneçam respostas sem a necessidade de pesquisar em vários documentos.</a:t>
            </a:r>
          </a:p>
          <a:p>
            <a:pPr marL="342900" marR="0" lvl="0" indent="-342900">
              <a:lnSpc>
                <a:spcPct val="115000"/>
              </a:lnSpc>
              <a:spcAft>
                <a:spcPts val="800"/>
              </a:spcAft>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Por exemplo, com o Copilot Agent, os usuários agora podem criar agentes básicos de IA sem codificação, permitindo automação e eficiência em suas funções.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Aqueles que experimentam cedo se adaptarão mais facilmente à medida que a IA continua avançando. Quanto mais você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experimentar a IA agora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mais fácil será integrar novos recursos à medida que eles evoluem.</a:t>
            </a:r>
          </a:p>
        </p:txBody>
      </p:sp>
      <p:sp>
        <p:nvSpPr>
          <p:cNvPr id="4" name="Slide Number Placeholder 3">
            <a:extLst>
              <a:ext uri="{FF2B5EF4-FFF2-40B4-BE49-F238E27FC236}">
                <a16:creationId xmlns:a16="http://schemas.microsoft.com/office/drawing/2014/main" id="{B3E7B2C6-98FE-1CF4-08E9-3EF3BFB60E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49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C937-15B8-56A4-5228-C52A4D5E0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54FC3-03CD-9D50-B0ED-A5AEDF80B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79C47-5032-76F4-773F-3B1445203F4E}"/>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Como a IA pode ajudá-lo hoje] (Slide 14)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enquanto estamos todos entusiasmados com 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futuro da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vamos nos concentrar em algo mais prático: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como a IA pode nos ajudar hoje.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Aqui estão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algumas tarefas diárias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em que a IA pode ser um divisor de águas:</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Geração de resumos e notas de reuniões.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Chega de se esforçar para anotar tudo - a IA pode extrair pontos-chave para você.</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Tradução de idiomas e recapitulação de reuniões.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Manter as equipes alinhadas em diferentes regiões nunca foi tão fácil.</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Transformando texto em diferentes formatos.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Se você precisa reformatar um relatório ou personalizar o conteúdo para diferentes públicos, a IA pode fazer isso em segundos.</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Brainstorming e ideação criativa.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 IA pode ajudar a gerar novas ideias, refinar seu trabalho e até mesmo atuar como um parceiro criativo.</a:t>
            </a: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Fornecendo sugestões de coaching e fluxo de trabalho.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Precisa de ajuda para estruturar um e-mail? Resumindo um documento? A IA pode guiá-lo passo a passo.</a:t>
            </a: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Se você pensar na IA como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sua companheira de trabalho inteligente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começará a ver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como ela pode ajudá-lo todos os dias.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Não se trata de substituir a maneira como você trabalha, mas 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aprimorar suas habilidades, reduzir o trabalho pesado e liberá-lo para se concentrar no que realmente importa.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C43D37B-9974-4D56-06E7-CB973CF0E3E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CD647F-74C2-1A29-6630-AD8BC9F883E0}"/>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42974C5E-0167-018D-BACF-A6B595998773}"/>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54C44D4E-783B-0C0A-C104-06DCC27D3AE2}"/>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34877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4DC21-8623-8492-C04D-63BC55BF4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E422E-79E7-9471-D1D6-4945DD9CF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C50E0-8F35-3DED-631D-3D43D033FAD9}"/>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 | [Cena de abertura: Instrutor na câmera, fazendo a transição suave do segmento anterior.]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Instrutor: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pt" sz="1800" kern="100">
                <a:effectLst/>
                <a:latin typeface="Aptos" panose="020B0004020202020204" pitchFamily="34" charset="0"/>
                <a:ea typeface="Malgun Gothic" panose="020B0503020000020004" pitchFamily="34" charset="-127"/>
                <a:cs typeface="Times New Roman" panose="02020603050405020304" pitchFamily="18" charset="0"/>
              </a:rPr>
              <a:t> Agora que exploramos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como a IA pode ajudá-lo em suas tarefas diárias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vamos dar uma olhada no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quadro geral.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Falamos sobre o potencial da IA, mas como as organizações estão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realmente usando a IA para gerar um impacto real?</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Para responder a isso, exploraremos alguns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exemplos de casos do mundo real</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como as empresas estão usando a IA para resolver desafios, melhorar a produtividade e criar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valor real.</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102FCF06-C2C1-6B3B-4625-4A3278C1C79C}"/>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B62B4F5B-0183-B3CC-D2E8-CC9B1841E11D}"/>
              </a:ext>
            </a:extLst>
          </p:cNvPr>
          <p:cNvSpPr>
            <a:spLocks noGrp="1"/>
          </p:cNvSpPr>
          <p:nvPr>
            <p:ph type="ftr" sz="quarter" idx="11"/>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F3FE6D7B-BCA2-C4D5-DC76-41B5A59A1DC6}"/>
              </a:ext>
            </a:extLst>
          </p:cNvPr>
          <p:cNvSpPr>
            <a:spLocks noGrp="1"/>
          </p:cNvSpPr>
          <p:nvPr>
            <p:ph type="dt" idx="12"/>
          </p:nvPr>
        </p:nvSpPr>
        <p:spPr/>
        <p:txBody>
          <a:bodyPr/>
          <a:lstStyle/>
          <a:p>
            <a:fld id="{B16574EE-8191-4BCC-ABE6-D00A4F4D7690}" type="datetime8">
              <a:rPr lang="en-US" smtClean="0"/>
              <a:t>3/21/2025 5:17 PM</a:t>
            </a:fld>
            <a:endParaRPr lang="en-US"/>
          </a:p>
        </p:txBody>
      </p:sp>
      <p:sp>
        <p:nvSpPr>
          <p:cNvPr id="7" name="Slide Number Placeholder 6">
            <a:extLst>
              <a:ext uri="{FF2B5EF4-FFF2-40B4-BE49-F238E27FC236}">
                <a16:creationId xmlns:a16="http://schemas.microsoft.com/office/drawing/2014/main" id="{B0741E80-D0E3-7B7B-A56E-288F1E2ABB46}"/>
              </a:ext>
            </a:extLst>
          </p:cNvPr>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65811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453FF-E369-0F2D-C2A5-174687F98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00FE6-1060-2A80-876A-7636993D4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8B88B-C613-97A5-55EA-5DA894DDFB3E}"/>
              </a:ext>
            </a:extLst>
          </p:cNvPr>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IA em ação - impacto no mundo real] (Slide 16)</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Em todos os setores, a IA está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mudando a maneira como as empresas operam</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ajudando-as 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se mover mais rápido, trabalhar de forma mais inteligente e inovar com mais eficiência.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Aqui estão três maneiras principais pelas quais a IA está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impulsionando a transformação hoje: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Aumentando a produtividade com fluxos de trabalho habilitados para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As organizações estão usando a IA para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aumentar a velocidade, escalabilidade e eficiência,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permitindo que as equipes resolvam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problemas complexos com mais rapidez.</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Otimizando fluxos de trabalho para precisão e eficiência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A IA está ajudando as empresas 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automatizar processos repetitivos, reduzir erros humanos e liberar funcionários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se concentrarem em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trabalhos de maior valor.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Criando avanços nos negócios e aprimorando as experiências do cliente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A IA está permitindo que as empresas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personalizem as interações, melhorem os tempos de resposta e agreguem mais valor aos clientes.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Vamos dar uma olhada em um exemplo. (Transição para o próximo slide)</a:t>
            </a:r>
          </a:p>
          <a:p>
            <a:pPr marL="0" marR="0">
              <a:lnSpc>
                <a:spcPct val="115000"/>
              </a:lnSpc>
              <a:spcAft>
                <a:spcPts val="800"/>
              </a:spcAft>
            </a:pPr>
            <a:endParaRPr lang="en-US" sz="1800">
              <a:effectLst/>
            </a:endParaRPr>
          </a:p>
        </p:txBody>
      </p:sp>
      <p:sp>
        <p:nvSpPr>
          <p:cNvPr id="4" name="Header Placeholder 3">
            <a:extLst>
              <a:ext uri="{FF2B5EF4-FFF2-40B4-BE49-F238E27FC236}">
                <a16:creationId xmlns:a16="http://schemas.microsoft.com/office/drawing/2014/main" id="{1F3D42FF-6500-44E3-6B3D-3EA8FE1C265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5" name="Footer Placeholder 4">
            <a:extLst>
              <a:ext uri="{FF2B5EF4-FFF2-40B4-BE49-F238E27FC236}">
                <a16:creationId xmlns:a16="http://schemas.microsoft.com/office/drawing/2014/main" id="{267ECA3F-7363-F765-63DE-1CCECDAE1EF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pt"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0FA856B7-4A1B-A72F-C3BE-B4AA97824AD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3/21/2025 5:17 PM</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7" name="Slide Number Placeholder 6">
            <a:extLst>
              <a:ext uri="{FF2B5EF4-FFF2-40B4-BE49-F238E27FC236}">
                <a16:creationId xmlns:a16="http://schemas.microsoft.com/office/drawing/2014/main" id="{BE7141B8-5177-5B6D-2030-86D12EE575E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496338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Estudo de caso – Finastra] (Slide 17)</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Um ótimo exemplo de impacto da IA vem da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Finastra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uma empresa global de serviços financeiros.</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Antes da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Sua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equipe de marketing tinha longos cronogramas de criação de conteúdo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às vezes levando até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seis meses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desenvolver materiais de campanha.</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Com tantas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camadas de revisão e aprovações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o processo precisava de algumas melhorias</a:t>
            </a:r>
          </a:p>
          <a:p>
            <a:pPr marL="342900" marR="0" lvl="0" indent="-342900">
              <a:lnSpc>
                <a:spcPct val="115000"/>
              </a:lnSpc>
              <a:spcAft>
                <a:spcPts val="800"/>
              </a:spcAft>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Eles precisavam de uma maneira de acelerar a criação 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conteúdo, mantendo a qualidade e a inclusão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Depois da IA: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Ao integrar  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Microsoft Copilot</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 equipe conseguiu:</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Gere e otimize conteúdo mais rapidamente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O Copilot os ajudou a criar rascunhos de alta qualidade em minutos, em vez de semanas.</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Garanta a inclusão nas mensagens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A IA ajudou a refinar o conteúdo para se alinhar com diversos públicos.</a:t>
            </a: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Simplifique o processo de revisão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Reduzindo as idas e vindas entre as equipes.</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 resultado: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 time-to-market foi reduzido em 75%</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o que significa que eles poderiam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lançar campanhas muito mais rapidamente.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 equipe teve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mais tempo para se concentrar na estratégia e na criatividade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em vez de ficar presa em tarefas repetitivas.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 este é apenas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um exemplo de caso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empresas de todos os setores estão descobrindo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novas maneiras de aproveitar a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aumentar a eficiência e gerar resultados.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06387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4D1C6-0658-9D29-1A59-3EB960181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A31D1-3BFC-3722-9C48-7A04C64AE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2110C-DAD8-4C0C-5C82-C937B8266D6C}"/>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[Slide: Sua vez - Encontrando sua oportunidade de IA] (Slide 18)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que exploramos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 as aplicações reais da IA,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vamos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trazer o foco de volta para você.</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Como a IA pode ajudá-lo a trabalhar de forma mais inteligente e gerar impacto em sua própria função?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Para começar, vamos revisitar alguns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casos de uso comuns de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que podem ser aplicados em diferentes setores e profissões. Reserve um momento para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examinar esses exemplos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na tela.</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Gerando resumos e notas de reuniões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A IA pode capturar automaticamente pontos-chave, itens de ação e próximas etapas, para que você nunca precise se esforçar para fazer anotações.</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Elaboração de e-mails profissionais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Em vez de gastar tempo escrevendo do zero, a IA pode gerar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respostas polidas e estruturadas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em segundos.</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Brainstorming e geração de ideias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A IA pode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ajudar a estimular a criatividade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fornecer diferentes ângulos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seus projetos.</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Criação de documentos e relatórios de estratégia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A IA pode ajudar a estruturar conteúdo, resumir pesquisas e formatar documentos com eficiência.</a:t>
            </a: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Desenvolvimento de listas de verificação e planos de projeto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A IA pode ajudar a organizar fluxos de trabalho e garantir que nenhuma etapa crítica seja perdida.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Reserve alguns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segundos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analisar esses exemplos e pensar: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em qual dessas tarefas a IA poderia ajudá-lo?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3F9681E-F2C8-EA4E-85E8-0E6AD351BE0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3D4BCBD-83D4-3A29-6057-44B379CAAA54}"/>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DB1C492F-5A95-32EC-3801-247633C1C37F}"/>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E7AD35A8-FBA2-73CF-A86B-FA085093F6F0}"/>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73362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877C6-328B-68E0-CB09-9888D716B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F8870-A558-6815-0A2D-02CFB84B0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B2C1DF-46AE-222A-FE8B-A0ADD91C209D}"/>
              </a:ext>
            </a:extLst>
          </p:cNvPr>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 min | [Slides: Momentos de lâmpada para o seu AI Kickstarter] (Slides 19 - 23)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Para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ajudá-lo a encontrar inspiração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vamos dar uma olhada em alguns vídeos curtos com colegas da Microsoft compartilhando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como estão usando a IA em suas próprias funções.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Esses vídeos curtos darão a você um vislumbre de como os profissionais de diferentes funções estão integrando a IA em seu trabalho.</a:t>
            </a: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Enquanto assiste, pense em como a IA pode ajudá-lo de maneira semelhante.</a:t>
            </a:r>
          </a:p>
          <a:p>
            <a:pPr marL="0" marR="0">
              <a:lnSpc>
                <a:spcPct val="115000"/>
              </a:lnSpc>
              <a:spcAft>
                <a:spcPts val="800"/>
              </a:spcAft>
            </a:pPr>
            <a:endParaRPr lang="en-US" sz="1800" kern="100">
              <a:effectLst/>
              <a:latin typeface="Segoe UI Emoji" panose="020B0502040204020203" pitchFamily="34" charset="0"/>
              <a:ea typeface="Malgun Gothic" panose="020B0503020000020004" pitchFamily="34" charset="-127"/>
              <a:cs typeface="Segoe UI Emoji" panose="020B0502040204020203" pitchFamily="34" charset="0"/>
            </a:endParaRPr>
          </a:p>
          <a:p>
            <a:pPr marL="0" marR="0">
              <a:lnSpc>
                <a:spcPct val="115000"/>
              </a:lnSpc>
              <a:spcAft>
                <a:spcPts val="800"/>
              </a:spcAft>
            </a:pPr>
            <a:r>
              <a:rPr lang="pt" sz="1800" kern="100">
                <a:effectLst/>
                <a:latin typeface="Segoe UI Emoji" panose="020B0502040204020203" pitchFamily="34" charset="0"/>
                <a:ea typeface="Malgun Gothic" panose="020B0503020000020004" pitchFamily="34" charset="-127"/>
                <a:cs typeface="Segoe UI Emoji" panose="020B0502040204020203" pitchFamily="34" charset="0"/>
              </a:rPr>
              <a:t>[Reproduza vídeos curtos nos próximos slides 19 a 22]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Casos de uso de IA (vídeos curtos, &lt;1 min cada):</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Elaboração de e-mails com IA – Como a IA acelera a criação de e-mails, mantendo as mensagens profissionais e pontuais.</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Criando um documento de estratégia – Como a IA ajuda a estruturar e refinar documentos de estratégia com eficiência.</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Brainstorming de novas iniciativas – Como a IA desperta a criatividade e expande as possibilidades.</a:t>
            </a:r>
          </a:p>
          <a:p>
            <a:pPr marL="342900" marR="0" lvl="0" indent="-342900">
              <a:lnSpc>
                <a:spcPct val="115000"/>
              </a:lnSpc>
              <a:spcAft>
                <a:spcPts val="800"/>
              </a:spcAft>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Desenvolvendo uma lista de verificação para sua função – Como a IA auxilia na organização de tarefas e fluxos de trabalho.</a:t>
            </a:r>
          </a:p>
          <a:p>
            <a:endParaRPr lang="en-US"/>
          </a:p>
        </p:txBody>
      </p:sp>
      <p:sp>
        <p:nvSpPr>
          <p:cNvPr id="4" name="Header Placeholder 3">
            <a:extLst>
              <a:ext uri="{FF2B5EF4-FFF2-40B4-BE49-F238E27FC236}">
                <a16:creationId xmlns:a16="http://schemas.microsoft.com/office/drawing/2014/main" id="{4A302050-B8F1-A417-A125-9FB2A821CA60}"/>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30A94D4-2966-6597-03E4-4745D80C46AA}"/>
              </a:ext>
            </a:extLst>
          </p:cNvPr>
          <p:cNvSpPr>
            <a:spLocks noGrp="1"/>
          </p:cNvSpPr>
          <p:nvPr>
            <p:ph type="ftr" sz="quarter" idx="11"/>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109B7692-6C74-AAE2-5542-543DE4E6D31F}"/>
              </a:ext>
            </a:extLst>
          </p:cNvPr>
          <p:cNvSpPr>
            <a:spLocks noGrp="1"/>
          </p:cNvSpPr>
          <p:nvPr>
            <p:ph type="dt" idx="12"/>
          </p:nvPr>
        </p:nvSpPr>
        <p:spPr/>
        <p:txBody>
          <a:bodyPr/>
          <a:lstStyle/>
          <a:p>
            <a:fld id="{E2F19A73-88F5-4B80-A929-CF8E66EE5449}" type="datetime8">
              <a:rPr lang="en-US" smtClean="0"/>
              <a:t>3/21/2025 5:17 PM</a:t>
            </a:fld>
            <a:endParaRPr lang="en-US"/>
          </a:p>
        </p:txBody>
      </p:sp>
      <p:sp>
        <p:nvSpPr>
          <p:cNvPr id="7" name="Slide Number Placeholder 6">
            <a:extLst>
              <a:ext uri="{FF2B5EF4-FFF2-40B4-BE49-F238E27FC236}">
                <a16:creationId xmlns:a16="http://schemas.microsoft.com/office/drawing/2014/main" id="{00A50C91-8174-CDD7-85F9-F080DCF9B7BD}"/>
              </a:ext>
            </a:extLst>
          </p:cNvPr>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6704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A668-128C-A491-8938-1F41BE264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A72A8-E3B7-6900-7483-2B80E8E27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92E6BD-3EE8-CA69-F8F0-210EED875EE7}"/>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Abertura (Slide 2)</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[Cena de abertura: Instrutor na câmera, dando as boas-vindas aos participantes com um tom envolvente e entusiasmado.]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Instrutor: </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pt" sz="1800" kern="100">
                <a:effectLst/>
                <a:latin typeface="Aptos" panose="020B0004020202020204" pitchFamily="34" charset="0"/>
                <a:ea typeface="Malgun Gothic" panose="020B0503020000020004" pitchFamily="34" charset="-127"/>
                <a:cs typeface="Times New Roman" panose="02020603050405020304" pitchFamily="18" charset="0"/>
              </a:rPr>
              <a:t>Olá e bem-vindo! Estou emocionado por tê-lo aqui para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"IA em ação: desbloqueie a produtividade no trabalho".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Meu nome é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&lt;nome&gt;</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sou um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&lt;minha função&gt; na Microsoft</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Estou aqui para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guiá-lo nesta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sessão interativa e em ritmo acelerado, onde você descobrirá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maneiras práticas de a IA simplificar seu trabalho, reduzir erros e liberar tempo - para que você possa se concentrar no que realmente importa.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 a melhor parte? Você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não precisa ser um especialista em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se beneficiar disso!</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Antes de mergulharmos, vamos reservar um momento para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nos prepararmos para o sucesso. </a:t>
            </a:r>
            <a:r>
              <a:rPr lang="pt" sz="1800" b="0" kern="100">
                <a:effectLst/>
                <a:latin typeface="Aptos" panose="020B0004020202020204" pitchFamily="34" charset="0"/>
                <a:ea typeface="Malgun Gothic" panose="020B0503020000020004" pitchFamily="34" charset="-127"/>
                <a:cs typeface="Times New Roman" panose="02020603050405020304" pitchFamily="18" charset="0"/>
              </a:rPr>
              <a:t>(Transição para o próximo slide)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2CB122D9-FB51-0F17-28BF-31DDD8842F9C}"/>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8009156-D194-7E5A-26AD-465CB1268A7D}"/>
              </a:ext>
            </a:extLst>
          </p:cNvPr>
          <p:cNvSpPr>
            <a:spLocks noGrp="1"/>
          </p:cNvSpPr>
          <p:nvPr>
            <p:ph type="ftr" sz="quarter" idx="11"/>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6D1F588D-A39B-141C-3892-4005488A44CB}"/>
              </a:ext>
            </a:extLst>
          </p:cNvPr>
          <p:cNvSpPr>
            <a:spLocks noGrp="1"/>
          </p:cNvSpPr>
          <p:nvPr>
            <p:ph type="dt" idx="12"/>
          </p:nvPr>
        </p:nvSpPr>
        <p:spPr/>
        <p:txBody>
          <a:bodyPr/>
          <a:lstStyle/>
          <a:p>
            <a:fld id="{62C61DAB-D93E-49CA-B245-379601CFE8D0}" type="datetime8">
              <a:rPr lang="en-US" smtClean="0"/>
              <a:t>3/21/2025 5:17 PM</a:t>
            </a:fld>
            <a:endParaRPr lang="en-US"/>
          </a:p>
        </p:txBody>
      </p:sp>
      <p:sp>
        <p:nvSpPr>
          <p:cNvPr id="7" name="Slide Number Placeholder 6">
            <a:extLst>
              <a:ext uri="{FF2B5EF4-FFF2-40B4-BE49-F238E27FC236}">
                <a16:creationId xmlns:a16="http://schemas.microsoft.com/office/drawing/2014/main" id="{ECE7916D-7A92-491E-C689-60A84FB8B187}"/>
              </a:ext>
            </a:extLst>
          </p:cNvPr>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84738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C9121-F13D-AEAC-1CEC-04E8C069C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6E42D-0568-BD03-9649-9A83C61C6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86F31-6D1C-D6E8-FC21-6E3143AC81A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0A315E1-5227-F043-746A-C2429E55FC5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304BC32-D6B9-89EC-1F33-FEB245AC8EF2}"/>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D41AB764-CABE-BF28-A318-16BA0D2A3AD4}"/>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16F9B758-9B03-8119-6A85-F55B69D46399}"/>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237437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F9976-29C5-7E32-681F-EE1DB6644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0EFE9-EAE2-1631-F19C-B69544ED9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33986-7B14-B8D0-AD31-88547C3A18D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1C7B386-D73D-1C99-08A3-9559A0ECAAC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BB7AC42-E7AF-9FB3-6F61-6AE2D139163F}"/>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DABABB39-A6D8-2172-ACA2-8263C169ACD3}"/>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575A4A7F-EEDE-C13D-74EF-4A33A733FF20}"/>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05283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A2A2F-C3DD-80C9-266F-379B28BA1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7FDB4-5616-67A3-FA59-2ED9D3CF8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08648-4A20-E97F-FFF8-B8939D6946D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8C523D0-8FA1-8C50-AB3F-D1CC8C48A6F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FAE9874-1A4F-AD77-193A-DE7BBF399213}"/>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BCD794FB-555A-3882-563E-733CBC3B0D78}"/>
              </a:ext>
            </a:extLst>
          </p:cNvPr>
          <p:cNvSpPr>
            <a:spLocks noGrp="1"/>
          </p:cNvSpPr>
          <p:nvPr>
            <p:ph type="dt" idx="1"/>
          </p:nvPr>
        </p:nvSpPr>
        <p:spPr/>
        <p:txBody>
          <a:bodyPr/>
          <a:lstStyle/>
          <a:p>
            <a:fld id="{386CE63F-9E7F-4C04-9D0D-FCA25A8E9E86}" type="datetime8">
              <a:rPr lang="en-US" smtClean="0"/>
              <a:t>3/21/2025 5:18 PM</a:t>
            </a:fld>
            <a:endParaRPr lang="en-US"/>
          </a:p>
        </p:txBody>
      </p:sp>
      <p:sp>
        <p:nvSpPr>
          <p:cNvPr id="7" name="Slide Number Placeholder 6">
            <a:extLst>
              <a:ext uri="{FF2B5EF4-FFF2-40B4-BE49-F238E27FC236}">
                <a16:creationId xmlns:a16="http://schemas.microsoft.com/office/drawing/2014/main" id="{3283281C-AFF1-6BDD-1C6D-B46D85E117F2}"/>
              </a:ext>
            </a:extLst>
          </p:cNvPr>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417805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41790-0782-5B25-2771-D2BEEF8C4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55C6D-052A-D17A-C702-5DF738D7F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9F91F-6416-2DE4-6BB8-AF78C88B6C8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C6C4107-1411-E13A-AE4D-9FB2202A0E7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7D2DE11-2D45-0DB0-A23C-8C0CC870E6B0}"/>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ABCDF026-A7C2-4334-D4FF-5A2729E95130}"/>
              </a:ext>
            </a:extLst>
          </p:cNvPr>
          <p:cNvSpPr>
            <a:spLocks noGrp="1"/>
          </p:cNvSpPr>
          <p:nvPr>
            <p:ph type="dt" idx="1"/>
          </p:nvPr>
        </p:nvSpPr>
        <p:spPr/>
        <p:txBody>
          <a:bodyPr/>
          <a:lstStyle/>
          <a:p>
            <a:fld id="{386CE63F-9E7F-4C04-9D0D-FCA25A8E9E86}" type="datetime8">
              <a:rPr lang="en-US" smtClean="0"/>
              <a:t>3/21/2025 5:18 PM</a:t>
            </a:fld>
            <a:endParaRPr lang="en-US"/>
          </a:p>
        </p:txBody>
      </p:sp>
      <p:sp>
        <p:nvSpPr>
          <p:cNvPr id="7" name="Slide Number Placeholder 6">
            <a:extLst>
              <a:ext uri="{FF2B5EF4-FFF2-40B4-BE49-F238E27FC236}">
                <a16:creationId xmlns:a16="http://schemas.microsoft.com/office/drawing/2014/main" id="{F258FF4F-4117-6B1B-EF5A-E38EABEC291B}"/>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275144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E8EC2-FFF0-5414-2538-B83C24B1D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6DF56-F57A-A66F-3F43-F84153099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D6465-2C44-DB60-4074-6AB698145FED}"/>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 min | [Slide: Auto-reflexão - Seu AI Kickstarter] (Slide 24)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Espero que esses exemplos tenham gerado algumas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novas ideias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de como a IA pode apoiar seu trabalho. Agora, vamos refletir um pouco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sobre sua própria oportunidade de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(Atividade de reflexão guiada de 3 minutos)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Reserve os próximos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três minutos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responder a estas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perguntas orientadoras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ajudá-lo a identificar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sua própria tarefa de IA no Kickstarter: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Quais são as 1-2 tarefas em seu trabalho diário que parecem repetitivas, manuais ou frustrantes?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Qual dessas tarefas, se automatizada ou simplificada, teria o maior impacto em sua produtividade ou reduziria erros?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Se você liberasse tempo automatizando essa tarefa, como poderia usá-lo para trabalhos de maior valor?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Reserve um momento para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anotar seus pensamentos. Quando terminar, compartilhe uma tarefa que você identificou no chat!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 instrutor faz uma pausa de 3 minutos]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O que você identificou como seu AI Kickstarter? Como seus colegas abordaram os deles? Você notou algum tema comum? Tenho certeza de que havia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tarefas sobrepostas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mas com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variações únicas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baseadas em diferentes funções e contextos.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É isso que torna a IA tão fascinante - não é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uma ferramenta única para todos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mas um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assistente flexível</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que se adapta às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suas necessidades e formas específicas de trabalhar.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333ACC95-3A4E-19BB-998E-45390F5851ED}"/>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E0176BC-C217-C4FB-3F57-021860FE7391}"/>
              </a:ext>
            </a:extLst>
          </p:cNvPr>
          <p:cNvSpPr>
            <a:spLocks noGrp="1"/>
          </p:cNvSpPr>
          <p:nvPr>
            <p:ph type="ftr" sz="quarter" idx="11"/>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3FFD28A1-12A7-ADE3-3160-DF95A5EAFCCC}"/>
              </a:ext>
            </a:extLst>
          </p:cNvPr>
          <p:cNvSpPr>
            <a:spLocks noGrp="1"/>
          </p:cNvSpPr>
          <p:nvPr>
            <p:ph type="dt" idx="12"/>
          </p:nvPr>
        </p:nvSpPr>
        <p:spPr/>
        <p:txBody>
          <a:bodyPr/>
          <a:lstStyle/>
          <a:p>
            <a:fld id="{E2F19A73-88F5-4B80-A929-CF8E66EE5449}" type="datetime8">
              <a:rPr lang="en-US" smtClean="0"/>
              <a:t>3/21/2025 5:17 PM</a:t>
            </a:fld>
            <a:endParaRPr lang="en-US"/>
          </a:p>
        </p:txBody>
      </p:sp>
      <p:sp>
        <p:nvSpPr>
          <p:cNvPr id="7" name="Slide Number Placeholder 6">
            <a:extLst>
              <a:ext uri="{FF2B5EF4-FFF2-40B4-BE49-F238E27FC236}">
                <a16:creationId xmlns:a16="http://schemas.microsoft.com/office/drawing/2014/main" id="{EA278A01-DE1E-9F17-805A-CB355D4B9578}"/>
              </a:ext>
            </a:extLst>
          </p:cNvPr>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69822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18F30-FF46-E4D8-69A1-3682F8CEE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BB92C-1275-0241-74E0-928C3F7A6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4583D-786E-2197-C28D-CC50D2B498E2}"/>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 | [Cena de abertura: Instrutor na câmera, fazendo a transição suave do segmento anterior.]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Instrutor: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que você identificou sua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tarefa de IA no Kickstarter</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é hora de dar 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próximo passo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aprender 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se comunicar de forma eficaz com a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 IA pode ser uma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ferramenta incrível</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mas 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qualidade de suas respostas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depende 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como perguntamos.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Nesta seção, exploraremos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como escrever prompts eficazes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daremos a você a chance 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praticar e refinar seus próprios prompts de IA.</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Então, vamos começar!</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458C11EF-CCAB-191E-5949-26D63A89F809}"/>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2D3EAB1-A137-2E79-BDB7-EDA109B0E595}"/>
              </a:ext>
            </a:extLst>
          </p:cNvPr>
          <p:cNvSpPr>
            <a:spLocks noGrp="1"/>
          </p:cNvSpPr>
          <p:nvPr>
            <p:ph type="ftr" sz="quarter" idx="11"/>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FEDA56AC-2812-5652-AB10-1ABC838143C5}"/>
              </a:ext>
            </a:extLst>
          </p:cNvPr>
          <p:cNvSpPr>
            <a:spLocks noGrp="1"/>
          </p:cNvSpPr>
          <p:nvPr>
            <p:ph type="dt" idx="12"/>
          </p:nvPr>
        </p:nvSpPr>
        <p:spPr/>
        <p:txBody>
          <a:bodyPr/>
          <a:lstStyle/>
          <a:p>
            <a:fld id="{B16574EE-8191-4BCC-ABE6-D00A4F4D7690}" type="datetime8">
              <a:rPr lang="en-US" smtClean="0"/>
              <a:t>3/21/2025 5:17 PM</a:t>
            </a:fld>
            <a:endParaRPr lang="en-US"/>
          </a:p>
        </p:txBody>
      </p:sp>
      <p:sp>
        <p:nvSpPr>
          <p:cNvPr id="7" name="Slide Number Placeholder 6">
            <a:extLst>
              <a:ext uri="{FF2B5EF4-FFF2-40B4-BE49-F238E27FC236}">
                <a16:creationId xmlns:a16="http://schemas.microsoft.com/office/drawing/2014/main" id="{F6EE589E-5E54-A9CC-7A9C-8AE0DA409DEA}"/>
              </a:ext>
            </a:extLst>
          </p:cNvPr>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2845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2359A-1E58-E2FA-8469-D6B0525C02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E1984-C748-926F-27AF-883E61D3FB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65DBB-EF50-FCAC-7038-7D371C381499}"/>
              </a:ext>
            </a:extLst>
          </p:cNvPr>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1,5 min | [Slide: O poder da inspiração eficaz] (Slide 26)</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Escrever um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bom prompt de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é um pouco como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dar instruções a um assistente inteligente.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Quanto mais claro 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específico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você for, melhores resultados obterá.</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Vamos examinar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quatro princípios-chave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que ajudarão você a criar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melhores prompts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o Copilot e outras ferramentas de IA.</a:t>
            </a:r>
          </a:p>
          <a:p>
            <a:pPr marL="342900" marR="0" lvl="0" indent="-342900">
              <a:lnSpc>
                <a:spcPct val="115000"/>
              </a:lnSpc>
              <a:spcAft>
                <a:spcPts val="800"/>
              </a:spcAft>
              <a:buSzPts val="1000"/>
              <a:buFont typeface="Symbol" panose="05050102010706020507" pitchFamily="18" charset="2"/>
              <a:buChar char=""/>
              <a:tabLst>
                <a:tab pos="457200" algn="l"/>
              </a:tabLs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Seja específico sobre o que você deseja que a IA faça – metas claras geralmente levam a melhores respostas</a:t>
            </a:r>
          </a:p>
          <a:p>
            <a:pPr marL="342900" marR="0" lvl="0" indent="-342900">
              <a:lnSpc>
                <a:spcPct val="115000"/>
              </a:lnSpc>
              <a:spcAft>
                <a:spcPts val="800"/>
              </a:spcAft>
              <a:buSzPts val="1000"/>
              <a:buFont typeface="Symbol" panose="05050102010706020507" pitchFamily="18" charset="2"/>
              <a:buChar char=""/>
              <a:tabLst>
                <a:tab pos="457200" algn="l"/>
              </a:tabLs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Adicione algum contexto para ajudar a IA a entender o que você está perguntando. O contexto torna a resposta mais relevante</a:t>
            </a:r>
          </a:p>
          <a:p>
            <a:pPr marL="342900" marR="0" lvl="0" indent="-342900">
              <a:lnSpc>
                <a:spcPct val="115000"/>
              </a:lnSpc>
              <a:spcAft>
                <a:spcPts val="800"/>
              </a:spcAft>
              <a:buSzPts val="1000"/>
              <a:buFont typeface="Symbol" panose="05050102010706020507" pitchFamily="18" charset="2"/>
              <a:buChar char=""/>
              <a:tabLst>
                <a:tab pos="457200" algn="l"/>
              </a:tabLs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Forneça exemplos. Isso ajuda a fundamentar a resposta no contexto certo</a:t>
            </a:r>
          </a:p>
          <a:p>
            <a:pPr marL="342900" marR="0" lvl="0" indent="-342900">
              <a:lnSpc>
                <a:spcPct val="115000"/>
              </a:lnSpc>
              <a:spcAft>
                <a:spcPts val="800"/>
              </a:spcAft>
              <a:buSzPts val="1000"/>
              <a:buFont typeface="Symbol" panose="05050102010706020507" pitchFamily="18" charset="2"/>
              <a:buChar char=""/>
              <a:tabLst>
                <a:tab pos="457200" algn="l"/>
              </a:tabLs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Deixe a IA saber como você deseja que a resposta seja formatada. Isso estabelece expectativas claras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Para resumir, um prompt eficaz normalmente inclui: </a:t>
            </a:r>
          </a:p>
          <a:p>
            <a:pPr marL="342900" marR="0" lvl="0" indent="-342900">
              <a:lnSpc>
                <a:spcPct val="115000"/>
              </a:lnSpc>
              <a:buFont typeface="Symbol" panose="05050102010706020507" pitchFamily="18" charset="2"/>
              <a:buChar char=""/>
            </a:pPr>
            <a:r>
              <a:rPr lang="pt" sz="1800" kern="100">
                <a:effectLst/>
                <a:latin typeface="Segoe UI Symbol" panose="020B0502040204020203" pitchFamily="34" charset="0"/>
                <a:ea typeface="Malgun Gothic" panose="020B0503020000020004" pitchFamily="34" charset="-127"/>
                <a:cs typeface="Segoe UI Symbol" panose="020B0502040204020203" pitchFamily="34" charset="0"/>
              </a:rPr>
              <a:t>Go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al – O que você quer que a IA faça?</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Contexto – Quais informações básicas são úteis?</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Exemplo – Você pode fornecer uma referência ou amostra?</a:t>
            </a:r>
          </a:p>
          <a:p>
            <a:pPr marL="342900" marR="0" lvl="0" indent="-342900">
              <a:lnSpc>
                <a:spcPct val="115000"/>
              </a:lnSpc>
              <a:spcAft>
                <a:spcPts val="800"/>
              </a:spcAft>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Expectativa – Como você quer que a resposta seja estruturada?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vamos ver isso em ação com uma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rápida demonstração ao vivo. (transição para o segmento de demonstração ao vivo)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417DD45C-DF82-AB84-8A77-623B678BA1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822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9B05B-36F2-8D3E-1D68-9BBFC02B1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03622-B463-3E83-9850-0C8921B89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A41A8-7A3F-2BA3-CAB6-27DE77B0CCE8}"/>
              </a:ext>
            </a:extLst>
          </p:cNvPr>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[Demonstração ao vivo de 1 minuto: Qual é a diferença?] (Sem slide)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Vamos experimentar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diferentes tipos de prompts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ver como a IA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responde de maneira diferente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com base em como perguntamos. Estou prestes a pedir ao Copilot que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me ajude a gerar ideias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o boletim informativo da nossa empresa.</a:t>
            </a: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Vou tentar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dois prompts diferentes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Opção A e Opção B. Pense na diferença ao interagir com o Copilot com esses prompts.</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[Mostrar tela do instrutor]</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Abra um bate-papo gratuito do Copilot e tente este prompt simples: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Aqui está minha primeira tentativa: </a:t>
            </a:r>
          </a:p>
          <a:p>
            <a:pPr marL="0" marR="0">
              <a:lnSpc>
                <a:spcPct val="115000"/>
              </a:lnSpc>
              <a:spcAft>
                <a:spcPts val="800"/>
              </a:spcAft>
            </a:pPr>
            <a:r>
              <a:rPr lang="pt" sz="1800" i="1" kern="100">
                <a:effectLst/>
                <a:latin typeface="Aptos" panose="020B0004020202020204" pitchFamily="34" charset="0"/>
                <a:ea typeface="Malgun Gothic" panose="020B0503020000020004" pitchFamily="34" charset="-127"/>
                <a:cs typeface="Times New Roman" panose="02020603050405020304" pitchFamily="18" charset="0"/>
              </a:rPr>
              <a:t>[Opção A] "Preciso de ideias para o boletim informativo da nossa empresa. Você pode sugerir alguns tópicos?"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 instrutor compartilha a resposta gerada por IA na tela]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deixe-me tentar outra opção: </a:t>
            </a:r>
          </a:p>
          <a:p>
            <a:pPr marL="0" marR="0">
              <a:lnSpc>
                <a:spcPct val="115000"/>
              </a:lnSpc>
              <a:spcAft>
                <a:spcPts val="800"/>
              </a:spcAft>
            </a:pPr>
            <a:endParaRPr lang="en-US" sz="1800" b="1" kern="100">
              <a:effectLst/>
              <a:latin typeface="Segoe UI Emoji" panose="020B0502040204020203" pitchFamily="34" charset="0"/>
              <a:ea typeface="Malgun Gothic" panose="020B0503020000020004" pitchFamily="34" charset="-127"/>
              <a:cs typeface="Segoe UI Emoji" panose="020B0502040204020203" pitchFamily="34" charset="0"/>
            </a:endParaRPr>
          </a:p>
          <a:p>
            <a:pPr marL="0" marR="0">
              <a:lnSpc>
                <a:spcPct val="115000"/>
              </a:lnSpc>
              <a:spcAft>
                <a:spcPts val="800"/>
              </a:spcAft>
            </a:pPr>
            <a:r>
              <a:rPr lang="pt" sz="1800" b="1" kern="100">
                <a:effectLst/>
                <a:latin typeface="Segoe UI Emoji" panose="020B0502040204020203" pitchFamily="34" charset="0"/>
                <a:ea typeface="Malgun Gothic" panose="020B0503020000020004" pitchFamily="34" charset="-127"/>
                <a:cs typeface="Segoe UI Emoji" panose="020B0502040204020203" pitchFamily="34" charset="0"/>
              </a:rPr>
              <a:t>[</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Inicie um novo bate-papo do Copilot e use este prompt refinado]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i="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i="1" kern="100">
                <a:effectLst/>
                <a:latin typeface="Aptos" panose="020B0004020202020204" pitchFamily="34" charset="0"/>
                <a:ea typeface="Malgun Gothic" panose="020B0503020000020004" pitchFamily="34" charset="-127"/>
                <a:cs typeface="Times New Roman" panose="02020603050405020304" pitchFamily="18" charset="0"/>
              </a:rPr>
              <a:t>[Opção B]</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pt" sz="1800" i="1" kern="100">
                <a:effectLst/>
                <a:latin typeface="Aptos" panose="020B0004020202020204" pitchFamily="34" charset="0"/>
                <a:ea typeface="Malgun Gothic" panose="020B0503020000020004" pitchFamily="34" charset="-127"/>
                <a:cs typeface="Times New Roman" panose="02020603050405020304" pitchFamily="18" charset="0"/>
              </a:rPr>
              <a:t>"Estou trabalhando no boletim informativo da nossa empresa. Você pode sugerir tópicos relacionados a dicas de produtividade para analistas financeiros? Cada tópico deve incluir um título atraente e um breve resumo que destaque sua relevância para o público.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 instrutor compartilha a resposta gerada por IA na tela.]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[Mostrar diferentes respostas geradas por IA lado a lado na tela]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Reserve um momento para comparar as duas respostas entre a Opção A e a Opção B: </a:t>
            </a: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Qual resposta você achou mais útil?</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Deixe seus pensamentos no bate-papo. Qual foi a diferença entre 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Opção de Prompt 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Opção de Prompt B</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[Faça uma pausa de 30 segundos]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segundo prompt</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foi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mais específico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incluiu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contexto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deu à IA uma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estrutura clara.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Isso resultou em uma  resposta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mais personalizada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de maior qualidade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Agora, é a sua vez de tentar.</a:t>
            </a:r>
          </a:p>
        </p:txBody>
      </p:sp>
      <p:sp>
        <p:nvSpPr>
          <p:cNvPr id="4" name="Header Placeholder 3">
            <a:extLst>
              <a:ext uri="{FF2B5EF4-FFF2-40B4-BE49-F238E27FC236}">
                <a16:creationId xmlns:a16="http://schemas.microsoft.com/office/drawing/2014/main" id="{FF72C966-FFF6-675B-349B-38F31E458BE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C9E1A57-8978-BD87-2B29-D1D4DFDBD0A2}"/>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F0FA354A-7933-060A-2AE0-747B19270BC8}"/>
              </a:ext>
            </a:extLst>
          </p:cNvPr>
          <p:cNvSpPr>
            <a:spLocks noGrp="1"/>
          </p:cNvSpPr>
          <p:nvPr>
            <p:ph type="dt" idx="1"/>
          </p:nvPr>
        </p:nvSpPr>
        <p:spPr/>
        <p:txBody>
          <a:bodyPr/>
          <a:lstStyle/>
          <a:p>
            <a:fld id="{386CE63F-9E7F-4C04-9D0D-FCA25A8E9E86}" type="datetime8">
              <a:rPr lang="en-US" smtClean="0"/>
              <a:t>3/21/2025 5:18 PM</a:t>
            </a:fld>
            <a:endParaRPr lang="en-US"/>
          </a:p>
        </p:txBody>
      </p:sp>
      <p:sp>
        <p:nvSpPr>
          <p:cNvPr id="7" name="Slide Number Placeholder 6">
            <a:extLst>
              <a:ext uri="{FF2B5EF4-FFF2-40B4-BE49-F238E27FC236}">
                <a16:creationId xmlns:a16="http://schemas.microsoft.com/office/drawing/2014/main" id="{98E7F0B0-F51C-8F6A-FF2B-8C80F7207DA1}"/>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499895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B8326-62E3-F37C-00F9-77CAD38A6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B4131-2311-BA41-A419-78B3DB4F8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BF36F-30A7-8A06-D589-2350FC7745A6}"/>
              </a:ext>
            </a:extLst>
          </p:cNvPr>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8 min | [Slide: Prática interativa – Teste seu prompt | 7 minutos] (Slide 28)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que exploramos 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princípios-chave da solicitação eficaz</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é hora 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colocá-los em ação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Neste mini exercício interativo,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você elaborará e refinará seu próprio prompt de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testá-lo no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Microsoft Copilot</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avaliar a qualidade de sua resposta.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Vamos percorrer as etapas para começar:</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Etapa 1: Abra o Microsoft Copilot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Se ainda não o fez,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abra o Microsoft Copilot no navegador em outra guia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é aqui que você testará seu prompt. Se você estiver usando o Copilot pela primeira vez, reserve um momento rápido para se familiarizar com a interface.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Você verá uma janela de bate-papo onde poderá inserir seu prompt.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Etapa 2: pense em sua tarefa de IA no Kickstarter e elabore seu prompt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pense na tarefa AI Kickstarter que você identificou anteriormente nesta sessão. Use essa tarefa como base para seu prompt. Agora,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escreva um prompt</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sua tarefa AI Kickstarter.</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Etapa 3: avaliar sua resposta de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Depois que o Copilot gerar uma resposta, dê uma olhada crítica na saída, fazendo a si mesmo essas três perguntas-chave na tela.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Etapa 4: Iterar para obter melhores resultados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Um dos aspectos mais poderosos da IA é a iteração - seu primeiro prompt pode não ser perfeito, e tudo bem! Forneça feedback ou faça perguntas de acompanhamento para melhorar a qualidade da saída</a:t>
            </a: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Tente fazer mais prompts para o tempo restante. </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[Faça uma pausa e aguarde cerca de 7 minutos]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que você teve tempo para experimentar, vamos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compartilhar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seu maior momento 'aha' com os colegas no bate-papo - a melhor maneira de aprender as dicas úteis</a:t>
            </a:r>
          </a:p>
          <a:p>
            <a:endParaRPr lang="en-US"/>
          </a:p>
        </p:txBody>
      </p:sp>
      <p:sp>
        <p:nvSpPr>
          <p:cNvPr id="4" name="Header Placeholder 3">
            <a:extLst>
              <a:ext uri="{FF2B5EF4-FFF2-40B4-BE49-F238E27FC236}">
                <a16:creationId xmlns:a16="http://schemas.microsoft.com/office/drawing/2014/main" id="{B1F04474-BB25-5449-DB3A-5562EC0CB549}"/>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26A7FA5-6785-8F54-BEC8-DC21C084EA8F}"/>
              </a:ext>
            </a:extLst>
          </p:cNvPr>
          <p:cNvSpPr>
            <a:spLocks noGrp="1"/>
          </p:cNvSpPr>
          <p:nvPr>
            <p:ph type="ftr" sz="quarter" idx="11"/>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292BB4E6-BC77-259C-7240-2A8E95E0925B}"/>
              </a:ext>
            </a:extLst>
          </p:cNvPr>
          <p:cNvSpPr>
            <a:spLocks noGrp="1"/>
          </p:cNvSpPr>
          <p:nvPr>
            <p:ph type="dt" idx="12"/>
          </p:nvPr>
        </p:nvSpPr>
        <p:spPr/>
        <p:txBody>
          <a:bodyPr/>
          <a:lstStyle/>
          <a:p>
            <a:fld id="{E2F19A73-88F5-4B80-A929-CF8E66EE5449}" type="datetime8">
              <a:rPr lang="en-US" smtClean="0"/>
              <a:t>3/21/2025 5:17 PM</a:t>
            </a:fld>
            <a:endParaRPr lang="en-US"/>
          </a:p>
        </p:txBody>
      </p:sp>
      <p:sp>
        <p:nvSpPr>
          <p:cNvPr id="7" name="Slide Number Placeholder 6">
            <a:extLst>
              <a:ext uri="{FF2B5EF4-FFF2-40B4-BE49-F238E27FC236}">
                <a16:creationId xmlns:a16="http://schemas.microsoft.com/office/drawing/2014/main" id="{9C6EA990-9A91-BEA9-7576-EE103A95E753}"/>
              </a:ext>
            </a:extLst>
          </p:cNvPr>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76538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FEA21-9319-5C18-499C-A558B66B7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08D04-CEC9-1696-4FF6-7FCDA94CF0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911CE-B8F4-C1E9-F089-D732DC8B9F92}"/>
              </a:ext>
            </a:extLst>
          </p:cNvPr>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 | [Cena de abertura: Instrutor na câmera, fazendo a transição suave do segmento anterior.]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Instrutor: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pt" sz="1800" kern="100">
                <a:effectLst/>
                <a:latin typeface="Aptos" panose="020B0004020202020204" pitchFamily="34" charset="0"/>
                <a:ea typeface="Malgun Gothic" panose="020B0503020000020004" pitchFamily="34" charset="-127"/>
                <a:cs typeface="Times New Roman" panose="02020603050405020304" pitchFamily="18" charset="0"/>
              </a:rPr>
              <a:t>Espero que você tenha achado o exercício útil para começar com instruções básicas para sua oportunidade 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IA no Kickstarter.</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Agora, vamos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falar sobre o que vem a seguir</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as ações pequenas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 e fáceis que você pode tomar</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continuar aprendendo e crescendo em sua jornada de IA.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Como qualquer nova habilidade,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desenvolver habilidades de IA requer prática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a melhor maneira de melhorar é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desenvolvendo hábitos de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que se encaixem em sua rotina diária.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Mas antes de mergulharmos na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construção de hábitos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vamos discutir algo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igualmente importante: usar a IA com responsabilidade.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19DF171B-6F26-3DDC-AD7A-8FA9AB77FAB5}"/>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3FDBF14-B5BD-0A6C-1DA4-D5E7CAC4ED09}"/>
              </a:ext>
            </a:extLst>
          </p:cNvPr>
          <p:cNvSpPr>
            <a:spLocks noGrp="1"/>
          </p:cNvSpPr>
          <p:nvPr>
            <p:ph type="ftr" sz="quarter" idx="11"/>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A72566B6-10B3-AD51-EFD5-7CFFC0E98003}"/>
              </a:ext>
            </a:extLst>
          </p:cNvPr>
          <p:cNvSpPr>
            <a:spLocks noGrp="1"/>
          </p:cNvSpPr>
          <p:nvPr>
            <p:ph type="dt" idx="12"/>
          </p:nvPr>
        </p:nvSpPr>
        <p:spPr/>
        <p:txBody>
          <a:bodyPr/>
          <a:lstStyle/>
          <a:p>
            <a:fld id="{B16574EE-8191-4BCC-ABE6-D00A4F4D7690}" type="datetime8">
              <a:rPr lang="en-US" smtClean="0"/>
              <a:t>3/21/2025 5:17 PM</a:t>
            </a:fld>
            <a:endParaRPr lang="en-US"/>
          </a:p>
        </p:txBody>
      </p:sp>
      <p:sp>
        <p:nvSpPr>
          <p:cNvPr id="7" name="Slide Number Placeholder 6">
            <a:extLst>
              <a:ext uri="{FF2B5EF4-FFF2-40B4-BE49-F238E27FC236}">
                <a16:creationId xmlns:a16="http://schemas.microsoft.com/office/drawing/2014/main" id="{047765AB-B549-DABF-EFA9-1A468CD0E5B2}"/>
              </a:ext>
            </a:extLst>
          </p:cNvPr>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5384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ABAB-550C-9208-6E2C-F6C5DDEAC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3B62F-8898-8BD8-745E-40555FA2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C455-F4ED-6C8B-6CFC-0B2D600BF4BD}"/>
              </a:ext>
            </a:extLst>
          </p:cNvPr>
          <p:cNvSpPr>
            <a:spLocks noGrp="1"/>
          </p:cNvSpPr>
          <p:nvPr>
            <p:ph type="body" idx="1"/>
          </p:nvPr>
        </p:nvSpPr>
        <p:spPr/>
        <p:txBody>
          <a:bodyPr/>
          <a:lstStyle/>
          <a:p>
            <a:pPr marL="0" marR="0">
              <a:lnSpc>
                <a:spcPct val="115000"/>
              </a:lnSpc>
              <a:spcAft>
                <a:spcPts val="800"/>
              </a:spcAft>
              <a:buNone/>
            </a:pPr>
            <a:r>
              <a:rPr lang="pt" sz="11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 | [Slide: Sessão de Limpeza &amp; Configuração] (Slide 3)</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100" kern="100">
                <a:effectLst/>
                <a:latin typeface="Aptos" panose="020B0004020202020204" pitchFamily="34" charset="0"/>
                <a:ea typeface="Malgun Gothic" panose="020B0503020000020004" pitchFamily="34" charset="-127"/>
                <a:cs typeface="Times New Roman" panose="02020603050405020304" pitchFamily="18" charset="0"/>
              </a:rPr>
              <a:t>Aqui estão alguns lembretes rápidos para aproveitar ao máximo esta sessão:</a:t>
            </a:r>
          </a:p>
          <a:p>
            <a:pPr marL="342900" marR="0" lvl="0" indent="-342900">
              <a:lnSpc>
                <a:spcPct val="115000"/>
              </a:lnSpc>
              <a:spcAft>
                <a:spcPts val="800"/>
              </a:spcAft>
              <a:buSzPts val="1000"/>
              <a:buFont typeface="Symbol" panose="05050102010706020507" pitchFamily="18" charset="2"/>
              <a:buChar char=""/>
              <a:tabLst>
                <a:tab pos="457200" algn="l"/>
              </a:tabLst>
            </a:pPr>
            <a:r>
              <a:rPr lang="pt" sz="1100" b="1" kern="100">
                <a:effectLst/>
                <a:latin typeface="Aptos" panose="020B0004020202020204" pitchFamily="34" charset="0"/>
                <a:ea typeface="Malgun Gothic" panose="020B0503020000020004" pitchFamily="34" charset="-127"/>
                <a:cs typeface="Times New Roman" panose="02020603050405020304" pitchFamily="18" charset="0"/>
              </a:rPr>
              <a:t> Participe do desafio GUINNESS WORLD RECORDS™! </a:t>
            </a:r>
            <a:endParaRPr lang="en-US" sz="1100" b="0" kern="100">
              <a:effectLst/>
              <a:latin typeface="Aptos" panose="020B0004020202020204" pitchFamily="34" charset="0"/>
              <a:ea typeface="Malgun Gothic" panose="020B0503020000020004" pitchFamily="34" charset="-127"/>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pt" sz="1100" b="0" kern="100">
                <a:effectLst/>
                <a:latin typeface="Aptos" panose="020B0004020202020204" pitchFamily="34" charset="0"/>
                <a:ea typeface="Malgun Gothic" panose="020B0503020000020004" pitchFamily="34" charset="-127"/>
                <a:cs typeface="Times New Roman" panose="02020603050405020304" pitchFamily="18" charset="0"/>
              </a:rPr>
              <a:t>Se você ainda não se inscreveu, reserve um momento agora para não perder esta emocionante tentativa de quebra de recorde. </a:t>
            </a:r>
          </a:p>
          <a:p>
            <a:pPr marL="742950" marR="0" lvl="1" indent="-285750">
              <a:lnSpc>
                <a:spcPct val="115000"/>
              </a:lnSpc>
              <a:spcAft>
                <a:spcPts val="800"/>
              </a:spcAft>
              <a:buSzPts val="1000"/>
              <a:buFont typeface="Courier New" panose="02070309020205020404" pitchFamily="49" charset="0"/>
              <a:buChar char="o"/>
              <a:tabLst>
                <a:tab pos="914400" algn="l"/>
              </a:tabLst>
            </a:pPr>
            <a:r>
              <a:rPr lang="pt" sz="1100" kern="100">
                <a:effectLst/>
                <a:latin typeface="Aptos" panose="020B0004020202020204" pitchFamily="34" charset="0"/>
                <a:ea typeface="Malgun Gothic" panose="020B0503020000020004" pitchFamily="34" charset="-127"/>
                <a:cs typeface="Times New Roman" panose="02020603050405020304" pitchFamily="18" charset="0"/>
              </a:rPr>
              <a:t>Você será solicitado a fornecer um e-mail para o qual enviaremos seu selo após a sessão.</a:t>
            </a:r>
          </a:p>
          <a:p>
            <a:pPr marL="742950" marR="0" lvl="1" indent="-285750">
              <a:lnSpc>
                <a:spcPct val="115000"/>
              </a:lnSpc>
              <a:spcAft>
                <a:spcPts val="800"/>
              </a:spcAft>
              <a:buSzPts val="1000"/>
              <a:buFont typeface="Courier New" panose="02070309020205020404" pitchFamily="49" charset="0"/>
              <a:buChar char="o"/>
              <a:tabLst>
                <a:tab pos="914400" algn="l"/>
              </a:tabLst>
            </a:pPr>
            <a:r>
              <a:rPr lang="pt" sz="2800" b="1"/>
              <a:t>Como ganhar seu crachá?</a:t>
            </a:r>
            <a:r>
              <a:rPr lang="pt" sz="2800"/>
              <a:t> Participe desta sessão e conclua uma etapa simples que compartilharemos no final</a:t>
            </a:r>
            <a:r>
              <a:rPr lang="pt" sz="1100" kern="10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pt" sz="1100" b="1" kern="100">
                <a:effectLst/>
                <a:latin typeface="Aptos" panose="020B0004020202020204" pitchFamily="34" charset="0"/>
                <a:ea typeface="Malgun Gothic" panose="020B0503020000020004" pitchFamily="34" charset="-127"/>
                <a:cs typeface="Times New Roman" panose="02020603050405020304" pitchFamily="18" charset="0"/>
              </a:rPr>
              <a:t>Haverá um mini-exercício interativo usando o Microsoft Copilot. </a:t>
            </a:r>
            <a:r>
              <a:rPr lang="pt" sz="1100" kern="100">
                <a:effectLst/>
                <a:latin typeface="Aptos" panose="020B0004020202020204" pitchFamily="34" charset="0"/>
                <a:ea typeface="Malgun Gothic" panose="020B0503020000020004" pitchFamily="34" charset="-127"/>
                <a:cs typeface="Times New Roman" panose="02020603050405020304" pitchFamily="18" charset="0"/>
              </a:rPr>
              <a:t>Para se preparar, vamos abrir o </a:t>
            </a:r>
            <a:r>
              <a:rPr lang="pt" sz="1100" b="1" kern="100">
                <a:effectLst/>
                <a:latin typeface="Aptos" panose="020B0004020202020204" pitchFamily="34" charset="0"/>
                <a:ea typeface="Malgun Gothic" panose="020B0503020000020004" pitchFamily="34" charset="-127"/>
                <a:cs typeface="Times New Roman" panose="02020603050405020304" pitchFamily="18" charset="0"/>
              </a:rPr>
              <a:t>Copilot</a:t>
            </a:r>
            <a:r>
              <a:rPr lang="pt" sz="1100" kern="100">
                <a:effectLst/>
                <a:latin typeface="Aptos" panose="020B0004020202020204" pitchFamily="34" charset="0"/>
                <a:ea typeface="Malgun Gothic" panose="020B0503020000020004" pitchFamily="34" charset="-127"/>
                <a:cs typeface="Times New Roman" panose="02020603050405020304" pitchFamily="18" charset="0"/>
              </a:rPr>
              <a:t> em outra guia do navegador para que você esteja pronto quando chegarmos a essa parte.</a:t>
            </a:r>
          </a:p>
          <a:p>
            <a:pPr marL="342900" marR="0" lvl="0" indent="-342900">
              <a:lnSpc>
                <a:spcPct val="115000"/>
              </a:lnSpc>
              <a:spcAft>
                <a:spcPts val="800"/>
              </a:spcAft>
              <a:buSzPts val="1000"/>
              <a:buFont typeface="Symbol" panose="05050102010706020507" pitchFamily="18" charset="2"/>
              <a:buChar char=""/>
              <a:tabLst>
                <a:tab pos="457200" algn="l"/>
              </a:tabLst>
            </a:pPr>
            <a:r>
              <a:rPr lang="pt" sz="1100" b="1" kern="100">
                <a:effectLst/>
                <a:latin typeface="Aptos" panose="020B0004020202020204" pitchFamily="34" charset="0"/>
                <a:ea typeface="Malgun Gothic" panose="020B0503020000020004" pitchFamily="34" charset="-127"/>
                <a:cs typeface="Times New Roman" panose="02020603050405020304" pitchFamily="18" charset="0"/>
              </a:rPr>
              <a:t>Interaja com seus colegas e especialistas!</a:t>
            </a:r>
            <a:r>
              <a:rPr lang="pt" sz="1100" kern="100">
                <a:effectLst/>
                <a:latin typeface="Aptos" panose="020B0004020202020204" pitchFamily="34" charset="0"/>
                <a:ea typeface="Malgun Gothic" panose="020B0503020000020004" pitchFamily="34" charset="-127"/>
                <a:cs typeface="Times New Roman" panose="02020603050405020304" pitchFamily="18" charset="0"/>
              </a:rPr>
              <a:t> Aprender é melhor quando fazemos isso juntos. Deixe suas perguntas e pensamentos no bate-papo à medida que avançamos. Temos especialistas em IA da Microsoft de prontidão, prontos para ajudar.</a:t>
            </a:r>
          </a:p>
          <a:p>
            <a:pPr>
              <a:buNone/>
            </a:pPr>
            <a:endParaRPr lang="en-US" sz="110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pt" sz="1100">
                <a:effectLst/>
                <a:latin typeface="Aptos" panose="020B0004020202020204" pitchFamily="34" charset="0"/>
                <a:ea typeface="Malgun Gothic" panose="020B0503020000020004" pitchFamily="34" charset="-127"/>
                <a:cs typeface="Times New Roman" panose="02020603050405020304" pitchFamily="18" charset="0"/>
              </a:rPr>
              <a:t>Legal! Agora que estamos configurados, vamos falar sobre o que abordaremos hoje.</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9BC2BD83-AE0C-7799-577B-F85424EFE5D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AA4C742-B449-31BE-D0C0-56468FB5DFFA}"/>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E7FF6911-56A3-2190-D7A3-B6225CE45165}"/>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5FEEC92D-5381-4EC9-54E3-9B1677D16ADA}"/>
              </a:ext>
            </a:extLst>
          </p:cNvPr>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93778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3928A-BEDB-38EF-EED4-72A2C302B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B2992-1E73-6F73-99F8-D8E70268B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CA0C8-5781-FCA6-4829-7C08549BD722}"/>
              </a:ext>
            </a:extLst>
          </p:cNvPr>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[Slide: Usando a IA com responsabilidade] (Slide 30)</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À medida que a IA se torna mais integrada ao nosso trabalho diário, é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fundamental</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que a usemos  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forma ética, justa e responsável.</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À medida que você continua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experimentando a IA,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aqui estão algumas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práticas recomendadas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garantir que seu conteúdo gerado por IA seja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justo, confiável e benéfico para a sociedade: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Use prompts claros e específicos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Quanto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mais precisa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for sua solicitação,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mais relevante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será a saída.</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Verifique a precisão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Sempre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verifique os fatos do conteúdo gerado por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usando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fontes confiáveis.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Fique atento aos preconceitos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Esteja atento aos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preconceitos de gênero, raciais e socioeconômicos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nos resultados de IA.</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Edite conteúdo gerado por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Garanta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clareza, justiça e alinhamento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com seus objetivos.</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Respeite a privacidade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Nunca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insira dados confidenciais ou pessoais em ferramentas de IA.</a:t>
            </a: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Seja transparente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Divulgue conteúdo gerado por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em uso profissional ou público.</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Compreender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os possíveis vieses da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é crucial para garantir 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uso justo e ético da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Aqui estão alguns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vieses a serem observados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ao trabalhar com IA:</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Viés de gênero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A IA pode perpetuar estereótipos se treinada em dados tendenciosos. Por exemplo, um algoritmo de contratação pode favorecer candidatos do sexo masculino em detrimento de candidatas do sexo feminino devido a vieses de dados históricos.</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Viés racial</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Os sistemas de IA podem exibir discriminação racial se não forem devidamente treinados. Os sistemas de reconhecimento facial podem ter taxas de erro mais altas para pessoas de cor em comparação com indivíduos brancos.</a:t>
            </a: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Viés socioeconômico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Às vezes, a IA pode favorecer indivíduos de origens de renda mais alta. Por exemplo, um algoritmo de pontuação de crédito pode aprovar desproporcionalmente candidatos mais ricos do que aqueles de bairros de baixa renda.</a:t>
            </a: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Viés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de confirmação – Os modelos de IA aprendem com os padrões existentes, portanto, se os dados estiverem distorcidos, a IA pode reforçar perspectivas unilaterais. Se a IA for treinada principalmente em fontes de mídia ocidentais, ela poderá fornecer respostas sem perspectivas globais.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Ao ficar ciente 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possíveis vieses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você pode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avaliar criticamente o conteúdo gerado por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ajustar quando necessário.</a:t>
            </a:r>
          </a:p>
        </p:txBody>
      </p:sp>
      <p:sp>
        <p:nvSpPr>
          <p:cNvPr id="4" name="Slide Number Placeholder 3">
            <a:extLst>
              <a:ext uri="{FF2B5EF4-FFF2-40B4-BE49-F238E27FC236}">
                <a16:creationId xmlns:a16="http://schemas.microsoft.com/office/drawing/2014/main" id="{D2683B49-2B7C-02AE-95D9-964D116E76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552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DAF32-82F0-03AF-3089-6552852C8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C46EB-73E5-2490-F765-F68DC50AB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4D289-7246-351D-77E0-6BC26AAD70AD}"/>
              </a:ext>
            </a:extLst>
          </p:cNvPr>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 min | [Slide: Agindo – Construindo seus hábitos de IA] (Slide 31)</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que abordamos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como usar a IA com responsabilidade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vamos falar sobre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como você pode integrar a IA ao seu trabalho diário.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Construir um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hábito de 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não precisa ser opressor. Comece pequeno,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escolha uma ou duas ações simples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permaneça consistente.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Aqui estão algumas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perguntas para orientar seu plano de ação: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Qual é o hábito de IA que você começará amanhã?</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Qual é uma tarefa baseada em IA que você deseja tentar diariamente?</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pt" sz="1800" i="1" kern="100">
                <a:effectLst/>
                <a:latin typeface="Aptos" panose="020B0004020202020204" pitchFamily="34" charset="0"/>
                <a:ea typeface="Malgun Gothic" panose="020B0503020000020004" pitchFamily="34" charset="-127"/>
                <a:cs typeface="Times New Roman" panose="02020603050405020304" pitchFamily="18" charset="0"/>
              </a:rPr>
              <a:t>(Exemplo: resumir e-mails, redigir conteúdo, gerar notas de reunião.)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Como você vai integrá-lo à sua rotina?</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pt" sz="1800" i="1" kern="100">
                <a:effectLst/>
                <a:latin typeface="Aptos" panose="020B0004020202020204" pitchFamily="34" charset="0"/>
                <a:ea typeface="Malgun Gothic" panose="020B0503020000020004" pitchFamily="34" charset="-127"/>
                <a:cs typeface="Times New Roman" panose="02020603050405020304" pitchFamily="18" charset="0"/>
              </a:rPr>
              <a:t>(Exemplo: usando IA para resumir e-mails logo após verificar sua caixa de entrada.)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Como você manterá o controle do seu hábito de IA?</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pt" sz="1800" i="1" kern="100">
                <a:effectLst/>
                <a:latin typeface="Aptos" panose="020B0004020202020204" pitchFamily="34" charset="0"/>
                <a:ea typeface="Malgun Gothic" panose="020B0503020000020004" pitchFamily="34" charset="-127"/>
                <a:cs typeface="Times New Roman" panose="02020603050405020304" pitchFamily="18" charset="0"/>
              </a:rPr>
              <a:t>(Exemplo: definir lembretes, refinar prompts, compartilhar insights com um colega.)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[Faça uma pausa de cerca de 1-2 minutos]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Aqui está o que achei realmente útil ao criar hábitos de IA:</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Escreva em um post-it – Anexe-o ao seu monitor como um lembrete diário.</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Defina um lembrete de calendário – Programe de 5 a 10 minutos por dia para a exploração da IA.</a:t>
            </a:r>
          </a:p>
          <a:p>
            <a:pPr marL="342900" marR="0" lvl="0" indent="-342900">
              <a:lnSpc>
                <a:spcPct val="115000"/>
              </a:lnSpc>
              <a:spcAft>
                <a:spcPts val="800"/>
              </a:spcAft>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Escolha um amigo de responsabilidade – Encontre um colega ou conecte-se com alguém desta sessão para fazer check-in e compartilhar aprendizados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Lembre-se, sua jornada de IA não é sobre perfeição, mas sobre passos pequenos e consistentes que aumentam sua confiança e experiência ao longo do tempo.</a:t>
            </a:r>
          </a:p>
          <a:p>
            <a:endParaRPr lang="en-US"/>
          </a:p>
        </p:txBody>
      </p:sp>
      <p:sp>
        <p:nvSpPr>
          <p:cNvPr id="4" name="Header Placeholder 3">
            <a:extLst>
              <a:ext uri="{FF2B5EF4-FFF2-40B4-BE49-F238E27FC236}">
                <a16:creationId xmlns:a16="http://schemas.microsoft.com/office/drawing/2014/main" id="{3C579CFD-D104-1771-E503-E7907F48AB3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5F19BEE-C2AE-4875-163F-D93C959981E7}"/>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0DAE5B6B-4D3E-AE95-22E3-489B495211B0}"/>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30208FA9-CAAF-CD03-626F-CAC0C2711779}"/>
              </a:ext>
            </a:extLst>
          </p:cNvPr>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16146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DE033-B5B9-E109-F74A-05ACF066B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62FDB-6A04-D7F8-F7D2-E86AEFFEE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DCB19-B324-BED0-563B-E5524CEF514E}"/>
              </a:ext>
            </a:extLst>
          </p:cNvPr>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Visão geral da sessão rápida] (Slide 32)</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Parabéns! Você concluiu esta sessão de aprendizado de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Nos últimos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50 minutos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você: </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Aprendeu como a IA pode atuar como seu companheiro de trabalho para aumentar a produtividade.</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Identificou sua própria tarefa de IA no Kickstarter para começar.</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Explorou casos de uso de IA do mundo real que geram impacto nos negócios.</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Pratiquei escrever e refinar prompts de IA para obter melhores resultados.</a:t>
            </a:r>
          </a:p>
          <a:p>
            <a:pPr marL="342900" marR="0" lvl="0" indent="-342900">
              <a:lnSpc>
                <a:spcPct val="115000"/>
              </a:lnSpc>
              <a:spcAft>
                <a:spcPts val="800"/>
              </a:spcAft>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Descobri ações pequenas e fáceis para integrar a IA ao seu fluxo de trabalho diário.</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Isso é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muito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e algo para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comemorar!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3F33E260-6D6F-5EBC-0E4D-A0286E1F131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45A7B5A-BA20-06DC-F331-DBBE86F726D0}"/>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29D265A4-4EFD-8E25-0351-D623D92D362C}"/>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4DE3E3E7-EC98-0610-6D3B-DC217940ECE0}"/>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35288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169BD-CF56-2F01-9C53-7D8E21D21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E6AB5-D192-88BF-8982-F2C08FDFF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0E472-C905-36DA-A2BE-D90D90AD620E}"/>
              </a:ext>
            </a:extLst>
          </p:cNvPr>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1,5 min | [Encerramento &amp; Lembrete] (Slides 33)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Para comemorar sua conquista, certifique-se de reivindicar seu distintivo especial, concedido pelo GUINNESS WORLD RECORDS por meio deste evento AI Skills Fest. Como? Certifique-se de dar passos na tela. Reserve um momento para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reconhecer seu progresso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esta é uma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conquista única!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Além disso, lembre-se de compartilhar seu sucesso - você deve se sentir orgulhoso de ter alcançado esse marco. Compartilhe o que você aprendeu nesta sessão no LinkedIn ou com sua própria rede. Marque seus colegas e amigos que podem se beneficiar do treinamento de habilidades de IA. Use a hashtag #AISkillsFest para se conectar com outras pessoas em sua jornada de IA.</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Obrigado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por participar desta sessão e dar um</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 passo em direção ao desenvolvimento de habilidades de IA. Lembrar: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Comece pequeno – Crie hábitos um passo de cada vez.</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Fique curioso – Continue testando e refinando suas habilidades de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Envolva-se com outras pessoas – A IA é uma jornada de aprendizado que é melhor navegar juntos.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Espero que esta sessão tenha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inspirado você</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 continuar explorando 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encontrando maneiras de trabalhar 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maneira mais inteligente, não mais difícil. Sua jornada de IA está apenas começando.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Continue explorando, experimentando e compartilhando seus insights com sua equipe!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Parabéns mais uma vez e obrigado por fazer parte desta experiência de aprendizado de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t>
            </a:r>
          </a:p>
        </p:txBody>
      </p:sp>
      <p:sp>
        <p:nvSpPr>
          <p:cNvPr id="4" name="Header Placeholder 3">
            <a:extLst>
              <a:ext uri="{FF2B5EF4-FFF2-40B4-BE49-F238E27FC236}">
                <a16:creationId xmlns:a16="http://schemas.microsoft.com/office/drawing/2014/main" id="{7387F5CC-F58A-892B-0AE5-5B42E030E74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BBF1776-1496-4052-D3C7-815093D7CD19}"/>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99503142-7737-8760-CDD1-1BAF195E5818}"/>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D212D121-C590-9F5B-2952-C555FAFB8045}"/>
              </a:ext>
            </a:extLst>
          </p:cNvPr>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35461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
              <a:t>Slate final para mostrar no final da sessão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49133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 | [Slide: Visão geral da sessão rápida] (Slide 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Nos próximos 50 minutos, faremos uma viagem juntos para:</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Desbloqueie sua mentalidade de IA e explore como a IA pode apoiar seu trabalho.</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Conheça seu colega de trabalho de IA e entenda como a IA se encaixa nas tarefas diárias.</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Explore como a IA pode resolver problemas de trabalho da vida real e descubra sua própria tarefa de IA no Kickstarter.</a:t>
            </a:r>
          </a:p>
          <a:p>
            <a:pPr marL="342900" marR="0" lvl="0" indent="-342900">
              <a:lnSpc>
                <a:spcPct val="115000"/>
              </a:lnSpc>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Comece com prompts básicos com um mini-exercício interativo.</a:t>
            </a:r>
          </a:p>
          <a:p>
            <a:pPr marL="342900" marR="0" lvl="0" indent="-342900">
              <a:lnSpc>
                <a:spcPct val="115000"/>
              </a:lnSpc>
              <a:spcAft>
                <a:spcPts val="800"/>
              </a:spcAft>
              <a:buFont typeface="Symbol" panose="05050102010706020507" pitchFamily="18" charset="2"/>
              <a:buChar char=""/>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E, finalmente, planeje pequenas ações fáceis para as próximas etapas simples para trabalhar de forma mais inteligente com a IA</a:t>
            </a: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No final, nosso objetivo é que você se sinta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animado, confiante e pronto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para aplicar a IA ao seu fluxo de trabalho e aumentar sua produtividade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4686-FCD4-0C69-9E70-CB091AAD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14F91-E692-21D8-ECD4-C7B7E9959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D4B3B-B443-78FA-292E-5569C019652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803CB5A-78FC-C3D8-16AA-7C5F5836023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8D0BF36-6CB0-68D2-168E-013954489E4C}"/>
              </a:ext>
            </a:extLst>
          </p:cNvPr>
          <p:cNvSpPr>
            <a:spLocks noGrp="1"/>
          </p:cNvSpPr>
          <p:nvPr>
            <p:ph type="ftr" sz="quarter" idx="11"/>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8A80A8AD-0C74-E78F-711B-44CDEAE4548E}"/>
              </a:ext>
            </a:extLst>
          </p:cNvPr>
          <p:cNvSpPr>
            <a:spLocks noGrp="1"/>
          </p:cNvSpPr>
          <p:nvPr>
            <p:ph type="dt" idx="12"/>
          </p:nvPr>
        </p:nvSpPr>
        <p:spPr/>
        <p:txBody>
          <a:bodyPr/>
          <a:lstStyle/>
          <a:p>
            <a:fld id="{B16574EE-8191-4BCC-ABE6-D00A4F4D7690}" type="datetime8">
              <a:rPr lang="en-US" smtClean="0"/>
              <a:t>3/21/2025 5:17 PM</a:t>
            </a:fld>
            <a:endParaRPr lang="en-US"/>
          </a:p>
        </p:txBody>
      </p:sp>
      <p:sp>
        <p:nvSpPr>
          <p:cNvPr id="7" name="Slide Number Placeholder 6">
            <a:extLst>
              <a:ext uri="{FF2B5EF4-FFF2-40B4-BE49-F238E27FC236}">
                <a16:creationId xmlns:a16="http://schemas.microsoft.com/office/drawing/2014/main" id="{AABBEFF9-3E96-589C-5DA3-287420A7CBBD}"/>
              </a:ext>
            </a:extLst>
          </p:cNvPr>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48426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4475-E148-38A9-083F-63AD69EC6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731E4-D14D-F9E3-A06C-04713FDCD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13775-404A-F2E6-EB38-1A71AB87DD29}"/>
              </a:ext>
            </a:extLst>
          </p:cNvPr>
          <p:cNvSpPr>
            <a:spLocks noGrp="1"/>
          </p:cNvSpPr>
          <p:nvPr>
            <p:ph type="body" idx="1"/>
          </p:nvPr>
        </p:nvSpPr>
        <p:spPr/>
        <p:txBody>
          <a:bodyPr/>
          <a:lstStyle/>
          <a:p>
            <a:pPr marL="0" marR="0">
              <a:lnSpc>
                <a:spcPct val="115000"/>
              </a:lnSpc>
              <a:spcAft>
                <a:spcPts val="800"/>
              </a:spcAft>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[Slide: Quebra-gelo – Atividade de bate-papo] (Slides 5-6)</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Vamos começar com um quebra-gelo rápido! No chat, digite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duas coisas: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De onde você está entrando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Um adjetivo que descreve como você se sente em relação à IA hoje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Vou te dar alguns segundos para compartilhar...</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 instrutor faz uma pausa de 30 segundos e reage às respostas do bate-papo.]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4EC63B9-4621-D510-1774-2608A7C53C8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22C4AEC-25F7-6614-CD2B-FF543EBFA2E5}"/>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FDE2FD39-0227-945B-6643-F601603D68C7}"/>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43DBF31C-6456-3D42-4BB3-DDFB4ACFA3F7}"/>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65716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9BE59-AD16-F4F4-F6EC-085103446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357E3-E974-D13D-4C83-84C9EF449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6A5B6-A0FA-33C3-F7D6-3C9ABE6D7213}"/>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[Slide: Reformulando sentimentos de IA em oportunidades] (Slide 7)</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Que adjetivos você está vendo de seus colegas? Em sessões anteriores, vimos uma mistura de emoções - animadas, curiosas, céticas, cautelosas ou até mesmo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sem saber por onde começar</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isso é completamente natural! A IA é um grande tópico, 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 jornada de cada pessoa parece diferente</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seja você novo na IA ou já a experimente em seu trabalho.</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vamos tentar algo diferente. </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[Clique na animação para mostrar a pergunta]</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Imagine que você magicamente ganhasse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duas horas extras por semana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 sem compromisso. O que você faria com esse tempo extra?</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Deixe suas respostas no chat!</a:t>
            </a: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 instrutor faz uma pausa, reagindo às respostas.]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Ótimas respostas! Se eu tivesse 2 horas extras por semana, passaria mais tempo com a família, trabalharia em projetos de paixão, daria um passeio ou simplesmente respiraria  entre as reuniões.</a:t>
            </a: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Bem, aqui está a boa notícia: a IA pode ajudar a fazer isso acontecer. </a:t>
            </a:r>
          </a:p>
          <a:p>
            <a:pPr marL="0" marR="0">
              <a:lnSpc>
                <a:spcPct val="115000"/>
              </a:lnSpc>
              <a:spcAft>
                <a:spcPts val="800"/>
              </a:spcAft>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Ao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descarregar tarefas repetitivas</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trabalhar de forma mais inteligente, não mais difícil</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podemos criar mais tempo para o que realmente importa.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228F7635-58C3-F634-D3CE-1E9F3AB9EA3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E39010E-4F94-7264-6F1A-8A3F8E7B9DF0}"/>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52CC82CE-26C7-21F7-EF66-66A704454320}"/>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6F7EEA6C-22A2-AA59-F8ED-2FFE234E9CE5}"/>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9601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699E8-62DE-9017-A259-E2C93AFB4C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4FA9A-57D9-F247-FB72-B766B8433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469A8-074E-AB51-6794-ACF8476A4D75}"/>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 | [Slide: Seu AI Kickstarter] (Slide 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Portanto, nosso objetivo simples para hoje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é ajudá-lo a encontrar uma maneira simples de a IA criar uma oportunidade para você e seu trabalho.</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Vamos chamar isso de AI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Kickstarter </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uma maneira prática e fácil de colocar a IA para trabalhar para você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imediatamente.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Talvez seja algo que o ajude: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automatizar uma tarefa repetitiva, resumir informações mais rapidamente ou escrever e-mails com mais eficiência</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E a melhor parte?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Você não precisa ser um especialista em IA para começar.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Você está pronto para explorar o que é possível?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Vamos mergulhar!</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 instrutor sorri e faz a transição para a próxima seção.]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72AB5F4D-1D92-86EF-9756-3361673F594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3B6DCF5-E054-18A6-C272-5042B80B1F01}"/>
              </a:ext>
            </a:extLst>
          </p:cNvPr>
          <p:cNvSpPr>
            <a:spLocks noGrp="1"/>
          </p:cNvSpPr>
          <p:nvPr>
            <p:ph type="ftr" sz="quarter" idx="4"/>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ED8F6DDA-ADF6-0CC9-36DE-C2219A545730}"/>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EA0FC3F4-B081-8554-14E1-A1989E4D2F2E}"/>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03225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8936-5110-E6A5-063C-AF077A0C1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E38C6-AFB6-1090-97DA-B35199A97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19722-873A-4F65-5522-696A59EA2874}"/>
              </a:ext>
            </a:extLst>
          </p:cNvPr>
          <p:cNvSpPr>
            <a:spLocks noGrp="1"/>
          </p:cNvSpPr>
          <p:nvPr>
            <p:ph type="body" idx="1"/>
          </p:nvPr>
        </p:nvSpPr>
        <p:spPr/>
        <p:txBody>
          <a:bodyPr/>
          <a:lstStyle/>
          <a:p>
            <a:pPr marL="0" marR="0">
              <a:lnSpc>
                <a:spcPct val="115000"/>
              </a:lnSpc>
              <a:spcAft>
                <a:spcPts val="800"/>
              </a:spcAft>
              <a:buNone/>
            </a:pPr>
            <a:r>
              <a:rPr lang="pt"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[Cena de abertura: Instrutor na câmera, fazendo a transição suave do segmento anterior.] (Slide 9)</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Instrutor: </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pt" sz="1800" kern="100">
                <a:effectLst/>
                <a:latin typeface="Aptos" panose="020B0004020202020204" pitchFamily="34" charset="0"/>
                <a:ea typeface="Malgun Gothic" panose="020B0503020000020004" pitchFamily="34" charset="-127"/>
                <a:cs typeface="Times New Roman" panose="02020603050405020304" pitchFamily="18" charset="0"/>
              </a:rPr>
              <a:t>Agora que preparamos o terreno para nossa jornada de IA, vamos falar sobre algo ainda mais empolgante: como a</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 IA pode realmente ajudá-lo em seu trabalho diário.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pt" sz="1800" kern="100">
                <a:effectLst/>
                <a:latin typeface="Aptos" panose="020B0004020202020204" pitchFamily="34" charset="0"/>
                <a:ea typeface="Malgun Gothic" panose="020B0503020000020004" pitchFamily="34" charset="-127"/>
                <a:cs typeface="Times New Roman" panose="02020603050405020304" pitchFamily="18" charset="0"/>
              </a:rPr>
              <a:t>Todos nós já ouvimos falar sobre IA, mas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o que isso realmente significa para você?</a:t>
            </a:r>
            <a:r>
              <a:rPr lang="pt" sz="1800" kern="100">
                <a:effectLst/>
                <a:latin typeface="Aptos" panose="020B0004020202020204" pitchFamily="34" charset="0"/>
                <a:ea typeface="Malgun Gothic" panose="020B0503020000020004" pitchFamily="34" charset="-127"/>
                <a:cs typeface="Times New Roman" panose="02020603050405020304" pitchFamily="18" charset="0"/>
              </a:rPr>
              <a:t> Como a IA pode </a:t>
            </a:r>
            <a:r>
              <a:rPr lang="pt" sz="1800" b="1" kern="100">
                <a:effectLst/>
                <a:latin typeface="Aptos" panose="020B0004020202020204" pitchFamily="34" charset="0"/>
                <a:ea typeface="Malgun Gothic" panose="020B0503020000020004" pitchFamily="34" charset="-127"/>
                <a:cs typeface="Times New Roman" panose="02020603050405020304" pitchFamily="18" charset="0"/>
              </a:rPr>
              <a:t>se encaixar em seu fluxo de trabalho, simplificar tarefas e ajudá-lo a trabalhar de maneira mais inteligente, não mais difícil?</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pt" sz="1800">
                <a:effectLst/>
                <a:latin typeface="Aptos" panose="020B0004020202020204" pitchFamily="34" charset="0"/>
                <a:ea typeface="Malgun Gothic" panose="020B0503020000020004" pitchFamily="34" charset="-127"/>
                <a:cs typeface="Times New Roman" panose="02020603050405020304" pitchFamily="18" charset="0"/>
              </a:rPr>
              <a:t>Para responder a isso, vamos começar com uma pergunta simples: o que </a:t>
            </a:r>
            <a:r>
              <a:rPr lang="pt" sz="1800" b="1">
                <a:effectLst/>
                <a:latin typeface="Aptos" panose="020B0004020202020204" pitchFamily="34" charset="0"/>
                <a:ea typeface="Malgun Gothic" panose="020B0503020000020004" pitchFamily="34" charset="-127"/>
                <a:cs typeface="Times New Roman" panose="02020603050405020304" pitchFamily="18" charset="0"/>
              </a:rPr>
              <a:t>é</a:t>
            </a:r>
            <a:r>
              <a:rPr lang="pt" sz="1800">
                <a:effectLst/>
                <a:latin typeface="Aptos" panose="020B0004020202020204" pitchFamily="34" charset="0"/>
                <a:ea typeface="Malgun Gothic" panose="020B0503020000020004" pitchFamily="34" charset="-127"/>
                <a:cs typeface="Times New Roman" panose="02020603050405020304" pitchFamily="18" charset="0"/>
              </a:rPr>
              <a:t> IA e como ela funciona?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8132D9DC-B2AC-B3FA-C624-3F830BF75748}"/>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9D8D1FB3-886F-C065-31FF-A88C6CA238D1}"/>
              </a:ext>
            </a:extLst>
          </p:cNvPr>
          <p:cNvSpPr>
            <a:spLocks noGrp="1"/>
          </p:cNvSpPr>
          <p:nvPr>
            <p:ph type="ftr" sz="quarter" idx="11"/>
          </p:nvPr>
        </p:nvSpPr>
        <p:spPr/>
        <p:txBody>
          <a:bodyPr/>
          <a:lstStyle/>
          <a:p>
            <a:pPr defTabSz="914099" eaLnBrk="0" hangingPunct="0"/>
            <a:r>
              <a:rPr lang="pt"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Corporação Microsoft. Todos os direitos reservados. A MICROSOFT NÃO OFERECE GARANTIAS, EXPRESSAS, IMPLÍCITAS OU ESTATUTÁRIAS, QUANTO ÀS INFORMAÇÕES CONTIDAS NESTA APRESENTAÇÃO.</a:t>
            </a:r>
          </a:p>
        </p:txBody>
      </p:sp>
      <p:sp>
        <p:nvSpPr>
          <p:cNvPr id="6" name="Date Placeholder 5">
            <a:extLst>
              <a:ext uri="{FF2B5EF4-FFF2-40B4-BE49-F238E27FC236}">
                <a16:creationId xmlns:a16="http://schemas.microsoft.com/office/drawing/2014/main" id="{8EEA4441-A7DE-82C0-57D3-7F9494CDBA32}"/>
              </a:ext>
            </a:extLst>
          </p:cNvPr>
          <p:cNvSpPr>
            <a:spLocks noGrp="1"/>
          </p:cNvSpPr>
          <p:nvPr>
            <p:ph type="dt" idx="12"/>
          </p:nvPr>
        </p:nvSpPr>
        <p:spPr/>
        <p:txBody>
          <a:bodyPr/>
          <a:lstStyle/>
          <a:p>
            <a:fld id="{B16574EE-8191-4BCC-ABE6-D00A4F4D7690}" type="datetime8">
              <a:rPr lang="en-US" smtClean="0"/>
              <a:t>3/21/2025 5:17 PM</a:t>
            </a:fld>
            <a:endParaRPr lang="en-US"/>
          </a:p>
        </p:txBody>
      </p:sp>
      <p:sp>
        <p:nvSpPr>
          <p:cNvPr id="7" name="Slide Number Placeholder 6">
            <a:extLst>
              <a:ext uri="{FF2B5EF4-FFF2-40B4-BE49-F238E27FC236}">
                <a16:creationId xmlns:a16="http://schemas.microsoft.com/office/drawing/2014/main" id="{09C04404-59AD-16F7-C686-B224C294F6A2}"/>
              </a:ext>
            </a:extLst>
          </p:cNvPr>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32269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3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57.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3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Logotipo da Microsoft, versão em texto cinza">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pt" sz="2400" kern="1200" spc="0" baseline="0">
                <a:solidFill>
                  <a:srgbClr val="091F2C"/>
                </a:solidFill>
                <a:latin typeface="+mn-lt"/>
                <a:ea typeface="+mn-ea"/>
                <a:cs typeface="Segoe UI" panose="020B0502040204020203" pitchFamily="34" charset="0"/>
              </a:rPr>
              <a:t>Desbloqueie o futuro com 50 dias de descoberta e aprendizado de IA</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pt"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pt"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Festival de Habilidades de IA</a:t>
            </a:r>
          </a:p>
        </p:txBody>
      </p:sp>
    </p:spTree>
    <p:extLst>
      <p:ext uri="{BB962C8B-B14F-4D97-AF65-F5344CB8AC3E}">
        <p14:creationId xmlns:p14="http://schemas.microsoft.com/office/powerpoint/2010/main" val="347567346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pt"/>
              <a:t>Nome do evento ou título da apresentação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pt"/>
              <a:t>Nome do locutor ou texto da legenda</a:t>
            </a:r>
          </a:p>
        </p:txBody>
      </p:sp>
      <p:pic>
        <p:nvPicPr>
          <p:cNvPr id="3" name="MS logo gray - EMF" descr="Logotipo da Microsoft, versão em texto cinza">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Uma lupa pixelada">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157662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pt"/>
              <a:t>Clique para editar o estilo do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3" name="Picture Placeholder" descr="Esta foto é apenas um 'espaço reservado'. Arraste ou solte sua foto aqui ou clique e toque no centro para inserir um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5" name="Picture Placeholder" descr="Esta foto é apenas um 'espaço reservado'. Arraste ou solte sua foto aqui ou clique e toque no centro para inserir um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9" name="Picture Placeholder" descr="Esta foto é apenas um 'espaço reservado'. Arraste ou solte sua foto aqui ou clique e toque no centro para inserir um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Dag &amp; solte sua foto aqui </a:t>
            </a:r>
            <a:br>
              <a:rPr lang="en-US"/>
            </a:br>
            <a:r>
              <a:rPr lang="pt"/>
              <a:t>ou clique ou toque no ícone abaixo </a:t>
            </a:r>
            <a:br>
              <a:rPr lang="en-US"/>
            </a:br>
            <a:r>
              <a:rPr lang="pt"/>
              <a:t>para inserir</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20" name="Picture Placeholder" descr="Esta foto é apenas um 'espaço reservado'. Arraste ou solte sua foto aqui ou clique e toque no centro para inserir uma f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Dag &amp; solte sua foto aqui </a:t>
            </a:r>
            <a:br>
              <a:rPr lang="en-US"/>
            </a:br>
            <a:r>
              <a:rPr lang="pt"/>
              <a:t>ou clique ou toque no ícone abaixo </a:t>
            </a:r>
            <a:br>
              <a:rPr lang="en-US"/>
            </a:br>
            <a:r>
              <a:rPr lang="pt"/>
              <a:t>para inserir</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pt"/>
              <a:t>Clique para editar o estilo do título principal</a:t>
            </a:r>
          </a:p>
        </p:txBody>
      </p:sp>
      <p:sp>
        <p:nvSpPr>
          <p:cNvPr id="16" name="Picture Placeholder" descr="Esta foto é apenas um 'espaço reservado'. Arraste ou solte sua foto aqui ou clique e toque no centro para inserir um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8" name="Picture Placeholder" descr="Esta foto é apenas um 'espaço reservado'. Arraste ou solte sua foto aqui ou clique e toque no centro para inserir um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pt"/>
              <a:t>Clique para editar o estilo do título principal</a:t>
            </a:r>
          </a:p>
        </p:txBody>
      </p:sp>
      <p:sp>
        <p:nvSpPr>
          <p:cNvPr id="16" name="Picture Placeholder" descr="Esta foto é apenas um 'espaço reservado'. Arraste ou solte sua foto aqui ou clique e toque no centro para inserir um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8" name="Picture Placeholder" descr="Esta foto é apenas um 'espaço reservado'. Arraste ou solte sua foto aqui ou clique e toque no centro para inserir um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1" name="Picture Placeholder" descr="Esta foto é apenas um 'espaço reservado'. Arraste ou solte sua foto aqui ou clique e toque no centro para inserir um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pt"/>
              <a:t>Clique para editar o estilo do título principal</a:t>
            </a:r>
          </a:p>
        </p:txBody>
      </p:sp>
      <p:sp>
        <p:nvSpPr>
          <p:cNvPr id="16" name="Picture Placeholder" descr="Esta foto é apenas um 'espaço reservado'. Arraste ou solte sua foto aqui ou clique e toque no centro para inserir um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8" name="Picture Placeholder" descr="Esta foto é apenas um 'espaço reservado'. Arraste ou solte sua foto aqui ou clique e toque no centro para inserir um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1" name="Picture Placeholder" descr="Esta foto é apenas um 'espaço reservado'. Arraste ou solte sua foto aqui ou clique e toque no centro para inserir um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9" name="Picture Placeholder" descr="Esta foto é apenas um 'espaço reservado'. Arraste ou solte sua foto aqui ou clique e toque no centro para inserir uma f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43B21-6EEC-3EF4-61D4-9DCB5D1091AF}"/>
              </a:ext>
            </a:extLst>
          </p:cNvPr>
          <p:cNvPicPr>
            <a:picLocks noChangeAspect="1"/>
          </p:cNvPicPr>
          <p:nvPr userDrawn="1"/>
        </p:nvPicPr>
        <p:blipFill>
          <a:blip r:embed="rId2"/>
          <a:srcRect/>
          <a:stretch/>
        </p:blipFill>
        <p:spPr>
          <a:xfrm>
            <a:off x="0" y="0"/>
            <a:ext cx="12191998" cy="6857998"/>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
        <p:nvSpPr>
          <p:cNvPr id="4" name="Title 1">
            <a:extLst>
              <a:ext uri="{FF2B5EF4-FFF2-40B4-BE49-F238E27FC236}">
                <a16:creationId xmlns:a16="http://schemas.microsoft.com/office/drawing/2014/main" id="{792806E0-4234-C356-71A2-C42C8608734B}"/>
              </a:ext>
            </a:extLst>
          </p:cNvPr>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pt"/>
              <a:t>Agenda</a:t>
            </a:r>
          </a:p>
        </p:txBody>
      </p:sp>
      <p:sp>
        <p:nvSpPr>
          <p:cNvPr id="11" name="Text Placeholder 4">
            <a:extLst>
              <a:ext uri="{FF2B5EF4-FFF2-40B4-BE49-F238E27FC236}">
                <a16:creationId xmlns:a16="http://schemas.microsoft.com/office/drawing/2014/main" id="{C6A11E25-399F-C5CA-1967-060774C44AFE}"/>
              </a:ext>
            </a:extLst>
          </p:cNvPr>
          <p:cNvSpPr>
            <a:spLocks noGrp="1"/>
          </p:cNvSpPr>
          <p:nvPr>
            <p:ph type="body" sz="quarter" idx="13" hasCustomPrompt="1"/>
          </p:nvPr>
        </p:nvSpPr>
        <p:spPr>
          <a:xfrm>
            <a:off x="585216" y="3364882"/>
            <a:ext cx="6217920" cy="276999"/>
          </a:xfrm>
          <a:noFill/>
        </p:spPr>
        <p:txBody>
          <a:bodyPr lIns="0" tIns="0" rIns="0" bIns="0">
            <a:spAutoFit/>
          </a:bodyPr>
          <a:lstStyle>
            <a:lvl1pPr marL="342900" indent="-342900">
              <a:spcBef>
                <a:spcPts val="0"/>
              </a:spcBef>
              <a:spcAft>
                <a:spcPts val="1200"/>
              </a:spcAft>
              <a:buFont typeface="+mj-lt"/>
              <a:buAutoNum type="arabicPeriod"/>
              <a:defRPr sz="1800" spc="0" baseline="0">
                <a:solidFill>
                  <a:schemeClr val="tx1"/>
                </a:solidFill>
                <a:latin typeface="+mn-lt"/>
              </a:defRPr>
            </a:lvl1pPr>
          </a:lstStyle>
          <a:p>
            <a:pPr lvl="0"/>
            <a:r>
              <a:rPr lang="pt"/>
              <a:t>Item da ordem do dia</a:t>
            </a:r>
          </a:p>
        </p:txBody>
      </p: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pt"/>
              <a:t>Título</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pt"/>
              <a:t>Clique para editar os estilos de texto mestre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279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pt"/>
              <a:t>Título</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pt"/>
              <a:t>Clique para editar os estilos de texto mestre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pt"/>
              <a:t>Clique para editar o estilo do título principal</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pt"/>
              <a:t>Clique para inserir o título</a:t>
            </a:r>
          </a:p>
        </p:txBody>
      </p:sp>
      <p:sp>
        <p:nvSpPr>
          <p:cNvPr id="5" name="Text Placeholder 4" descr="Esse layout só deve ser usado para código de desenvolvedor. A fonte usada é uma fonte monoespaçada que é ideal para mostrar código.">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pt"/>
              <a:t>Clique para editar os estilos de texto mestre</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pt"/>
              <a:t>Clique para editar o estilo do título principal</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pt"/>
              <a:t>Clique para editar o texto</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pt"/>
              <a:t>Clique para inserir o título</a:t>
            </a:r>
          </a:p>
        </p:txBody>
      </p:sp>
      <p:sp>
        <p:nvSpPr>
          <p:cNvPr id="13" name="Text Placeholder 4" descr="Esse layout só deve ser usado para código de desenvolvedor. A fonte usada é uma fonte monoespaçada que é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pt"/>
              <a:t>Clique para editar ou colar o código</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pt"/>
              <a:t>Clique para editar o estilo do título principal</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pt"/>
              <a:t>Clique para inserir o título</a:t>
            </a:r>
          </a:p>
        </p:txBody>
      </p:sp>
      <p:sp>
        <p:nvSpPr>
          <p:cNvPr id="13" name="Text Placeholder 4" descr="Esse layout só deve ser usado para código de desenvolvedor. A fonte usada é uma fonte monoespaçada que é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pt"/>
              <a:t>Clique para editar ou colar o código</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pt"/>
              <a:t>Clique para editar o texto</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pt"/>
              <a:t>Nome do evento ou título da apresentação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pt"/>
              <a:t>Nome do locutor ou texto da legenda</a:t>
            </a:r>
          </a:p>
        </p:txBody>
      </p:sp>
      <p:pic>
        <p:nvPicPr>
          <p:cNvPr id="6" name="MS logo gray - EMF" descr="Logotipo da Microsoft, versão em texto cinza">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pt"/>
              <a:t>Clique para editar o título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pt"/>
              <a:t>Clique para editar o texto</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pt"/>
              <a:t>Clique para inserir o título</a:t>
            </a:r>
          </a:p>
        </p:txBody>
      </p:sp>
      <p:sp>
        <p:nvSpPr>
          <p:cNvPr id="13" name="Text Placeholder 4" descr="Esse layout só deve ser usado para código de desenvolvedor. A fonte usada é uma fonte monoespaçada que é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pt"/>
              <a:t>Clique para editar ou colar o código</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pt"/>
              <a:t>Clique para editar o título</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pt"/>
              <a:t>Clique para inserir o título</a:t>
            </a:r>
          </a:p>
        </p:txBody>
      </p:sp>
      <p:sp>
        <p:nvSpPr>
          <p:cNvPr id="13" name="Text Placeholder 4" descr="Esse layout só deve ser usado para código de desenvolvedor. A fonte usada é uma fonte monoespaçada que é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pt"/>
              <a:t>Clique para editar ou colar o código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pt"/>
              <a:t>Clique para editar o texto</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Default">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pt"/>
              <a:t>Título da demonstração</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pt"/>
              <a:t>Nome do palestrante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10ED8-6683-3113-11A0-87FDEDCB5F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pt"/>
              <a:t>Título da demonstração</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pt"/>
              <a:t>Nome do palestrante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pt"/>
              <a:t>Título da seção</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CA415-A5FB-D147-7F62-071747C7A9E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pt"/>
              <a:t>Título da seção</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ECA11-4670-8B49-F843-C899C1EDAC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1996" cy="6857997"/>
          </a:xfrm>
          <a:prstGeom prst="rect">
            <a:avLst/>
          </a:prstGeom>
        </p:spPr>
      </p:pic>
      <p:sp>
        <p:nvSpPr>
          <p:cNvPr id="6" name="Text Placeholder 13">
            <a:hlinkClick r:id="rId3"/>
            <a:extLst>
              <a:ext uri="{FF2B5EF4-FFF2-40B4-BE49-F238E27FC236}">
                <a16:creationId xmlns:a16="http://schemas.microsoft.com/office/drawing/2014/main" id="{297A7F61-89E7-54A4-C163-207141C5710F}"/>
              </a:ext>
            </a:extLst>
          </p:cNvPr>
          <p:cNvSpPr txBox="1">
            <a:spLocks/>
          </p:cNvSpPr>
          <p:nvPr userDrawn="1"/>
        </p:nvSpPr>
        <p:spPr>
          <a:xfrm>
            <a:off x="4622799" y="4010371"/>
            <a:ext cx="2951480" cy="596860"/>
          </a:xfrm>
          <a:prstGeom prst="roundRect">
            <a:avLst>
              <a:gd name="adj" fmla="val 12775"/>
            </a:avLst>
          </a:prstGeom>
          <a:solidFill>
            <a:srgbClr val="FFFFFF"/>
          </a:solidFill>
          <a:ln w="6350">
            <a:solidFill>
              <a:srgbClr val="000000"/>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3" name="TextBox 2">
            <a:extLst>
              <a:ext uri="{FF2B5EF4-FFF2-40B4-BE49-F238E27FC236}">
                <a16:creationId xmlns:a16="http://schemas.microsoft.com/office/drawing/2014/main" id="{3EBE28EC-58E0-E164-47CC-B38149B1BD0A}"/>
              </a:ext>
            </a:extLst>
          </p:cNvPr>
          <p:cNvSpPr txBox="1"/>
          <p:nvPr userDrawn="1"/>
        </p:nvSpPr>
        <p:spPr>
          <a:xfrm>
            <a:off x="4474209" y="3313573"/>
            <a:ext cx="3243579"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pt" sz="1600" b="0" i="0" u="none" strike="noStrike" kern="1200" cap="none" spc="0" normalizeH="0" baseline="0" noProof="0">
                <a:ln>
                  <a:noFill/>
                </a:ln>
                <a:effectLst/>
                <a:uLnTx/>
                <a:uFillTx/>
                <a:latin typeface="Segoe UI"/>
                <a:ea typeface="+mn-ea"/>
                <a:cs typeface="Segoe UI" panose="020B0502040204020203" pitchFamily="34" charset="0"/>
              </a:rPr>
              <a:t>As atividades acontecem de 8 de abril a 28 de maio de 2025 </a:t>
            </a:r>
          </a:p>
        </p:txBody>
      </p:sp>
      <p:sp>
        <p:nvSpPr>
          <p:cNvPr id="2" name="Text Placeholder 4">
            <a:extLst>
              <a:ext uri="{FF2B5EF4-FFF2-40B4-BE49-F238E27FC236}">
                <a16:creationId xmlns:a16="http://schemas.microsoft.com/office/drawing/2014/main" id="{1A8D9C79-6546-EF12-3932-4FBAB3F0E300}"/>
              </a:ext>
            </a:extLst>
          </p:cNvPr>
          <p:cNvSpPr txBox="1">
            <a:spLocks/>
          </p:cNvSpPr>
          <p:nvPr userDrawn="1"/>
        </p:nvSpPr>
        <p:spPr>
          <a:xfrm>
            <a:off x="582611" y="2625939"/>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pt" sz="2800" b="0" i="0" u="none" strike="noStrike" kern="1200" cap="none" spc="0" normalizeH="0" baseline="0" noProof="0">
                <a:ln>
                  <a:noFill/>
                </a:ln>
                <a:effectLst/>
                <a:uLnTx/>
                <a:uFillTx/>
                <a:latin typeface="Segoe UI Semibold"/>
                <a:ea typeface="+mn-ea"/>
                <a:cs typeface="Segoe UI" panose="020B0502040204020203" pitchFamily="34" charset="0"/>
              </a:rPr>
              <a:t>Inscreva-se para sua próxima sessão</a:t>
            </a:r>
          </a:p>
        </p:txBody>
      </p:sp>
      <p:pic>
        <p:nvPicPr>
          <p:cNvPr id="7" name="Picture 6" descr="Cursor de seta de pixel 3D">
            <a:extLst>
              <a:ext uri="{FF2B5EF4-FFF2-40B4-BE49-F238E27FC236}">
                <a16:creationId xmlns:a16="http://schemas.microsoft.com/office/drawing/2014/main" id="{7754FE99-C15C-41B3-DE58-922B9D4985B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0700"/>
            <a:ext cx="1576156" cy="1576153"/>
          </a:xfrm>
          <a:prstGeom prst="rect">
            <a:avLst/>
          </a:prstGeom>
        </p:spPr>
      </p:pic>
      <p:sp>
        <p:nvSpPr>
          <p:cNvPr id="11" name="Title 4">
            <a:extLst>
              <a:ext uri="{FF2B5EF4-FFF2-40B4-BE49-F238E27FC236}">
                <a16:creationId xmlns:a16="http://schemas.microsoft.com/office/drawing/2014/main" id="{EC07952F-32FB-0D4C-691E-0A1C09E97543}"/>
              </a:ext>
              <a:ext uri="{C183D7F6-B498-43B3-948B-1728B52AA6E4}">
                <adec:decorative xmlns:adec="http://schemas.microsoft.com/office/drawing/2017/decorative" val="0"/>
              </a:ext>
            </a:extLst>
          </p:cNvPr>
          <p:cNvSpPr>
            <a:spLocks/>
          </p:cNvSpPr>
          <p:nvPr userDrawn="1"/>
        </p:nvSpPr>
        <p:spPr>
          <a:xfrm>
            <a:off x="584201" y="1745153"/>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pt" sz="6000" b="1" spc="-50">
                <a:ln w="3175">
                  <a:noFill/>
                </a:ln>
                <a:gradFill>
                  <a:gsLst>
                    <a:gs pos="71000">
                      <a:srgbClr val="0078D4">
                        <a:lumMod val="20000"/>
                        <a:lumOff val="80000"/>
                      </a:srgbClr>
                    </a:gs>
                    <a:gs pos="18000">
                      <a:srgbClr val="FFFFFF"/>
                    </a:gs>
                  </a:gsLst>
                  <a:lin ang="3900000" scaled="0"/>
                </a:gradFill>
                <a:latin typeface="+mj-lt"/>
                <a:cs typeface="Segoe UI Semibold"/>
              </a:rPr>
              <a:t>O que você aprenderá a seguir?</a:t>
            </a:r>
          </a:p>
        </p:txBody>
      </p:sp>
    </p:spTree>
    <p:extLst>
      <p:ext uri="{BB962C8B-B14F-4D97-AF65-F5344CB8AC3E}">
        <p14:creationId xmlns:p14="http://schemas.microsoft.com/office/powerpoint/2010/main" val="1383145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guide id="32" pos="384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Este é um aviso de direitos autorais que deve ser incluído no slide final."/>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pt" sz="700">
                <a:solidFill>
                  <a:schemeClr val="tx1"/>
                </a:solidFill>
                <a:cs typeface="Segoe UI" pitchFamily="34" charset="0"/>
              </a:rPr>
              <a:t>© Direitos autorais Microsoft Corporation. Todos os direitos reservados. </a:t>
            </a:r>
          </a:p>
        </p:txBody>
      </p:sp>
      <p:pic>
        <p:nvPicPr>
          <p:cNvPr id="5" name="MS logo white - EMF" descr="Versão em texto branco do logotipo da Microsoft">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pt"/>
              <a:t>Clique para editar o estilo do título principal</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pt"/>
              <a:t>Clique para editar o estilo do título principal</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pt"/>
              <a:t>Próximo:</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pt"/>
              <a:t>Clique para editar o estilo do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pt"/>
              <a:t>Clique para editar o estilo do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pt"/>
              <a:t>Clique para editar o estilo da sobrancelha</a:t>
            </a:r>
          </a:p>
        </p:txBody>
      </p:sp>
    </p:spTree>
    <p:extLst>
      <p:ext uri="{BB962C8B-B14F-4D97-AF65-F5344CB8AC3E}">
        <p14:creationId xmlns:p14="http://schemas.microsoft.com/office/powerpoint/2010/main" val="23210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pt"/>
              <a:t>Clique para editar o estilo do título principal</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pt"/>
              <a:t>Clique para editar o estilo do título principal</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pt"/>
              <a:t>Clique para editar o estilo do título principal</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pt"/>
              <a:t>Clique para editar os estilos de texto mestre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pt"/>
              <a:t>Clique para editar os estilos de texto mestre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pt"/>
              <a:t>Clique para editar o estilo do título principal</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pt"/>
              <a:t>Clique para editar os estilos de texto mestre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pt"/>
              <a:t>Clique para editar os estilos de texto mestre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pt"/>
              <a:t>Clique para editar o estilo do título principal</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pt"/>
              <a:t>Clique para editar os estilos de texto mestre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pt"/>
              <a:t>Clique para editar os estilos de texto mestre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pt"/>
              <a:t>Clique para editar os estilos de texto mestre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pt"/>
              <a:t>Nome do evento ou título da apresentação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pt"/>
              <a:t>Nome do locutor ou texto da legenda</a:t>
            </a:r>
          </a:p>
        </p:txBody>
      </p:sp>
      <p:pic>
        <p:nvPicPr>
          <p:cNvPr id="3" name="MS logo gray - EMF" descr="Logotipo da Microsoft, versão em texto cinza">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pt"/>
              <a:t>Clique para editar o estilo do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pt"/>
              <a:t>Clique para editar os estilos de texto mestre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pt"/>
              <a:t>Clique para editar os estilos de texto mestre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pt"/>
              <a:t>Clique para editar os estilos de texto mestre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pt"/>
              <a:t>Clique para editar os estilos de texto mestre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pt"/>
              <a:t>Clique para editar o estilo do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pt"/>
              <a:t>Clique para editar estilos de texto</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pt"/>
              <a:t>Clique para editar estilos de texto</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pt"/>
              <a:t>Clique para editar estilos de texto</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pt"/>
              <a:t>Clique para editar estilos de texto</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pt"/>
              <a:t>Clique para editar estilos de texto</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pt"/>
              <a:t>Clique para editar o estilo do título principal</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pt"/>
              <a:t>Clique para editar o estilo do título principal</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pt"/>
              <a:t>Clique para editar o estilo do título principal</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pt"/>
              <a:t>Layout da foto quadrada do título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pt"/>
              <a:t>Clique para editar os estilos de texto mestre</a:t>
            </a:r>
          </a:p>
        </p:txBody>
      </p:sp>
      <p:sp>
        <p:nvSpPr>
          <p:cNvPr id="5" name="Picture Placeholder" descr="Esta foto é apenas um 'espaço reservado'. Arraste ou solte sua foto aqui ou clique e toque no centro para inserir uma f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pt"/>
              <a:t>Clique para editar o estilo do título principal</a:t>
            </a:r>
          </a:p>
        </p:txBody>
      </p:sp>
      <p:sp>
        <p:nvSpPr>
          <p:cNvPr id="4" name="Picture Placeholder" descr="Esta foto é apenas um 'espaço reservado'. Arraste ou solte sua foto aqui ou clique e toque no centro para inserir um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pt"/>
              <a:t>Layout de foto quadrada com texto menor</a:t>
            </a:r>
          </a:p>
        </p:txBody>
      </p:sp>
      <p:sp>
        <p:nvSpPr>
          <p:cNvPr id="4" name="Picture Placeholder" descr="Esta foto é apenas um 'espaço reservado'. Arraste ou solte sua foto aqui ou clique e toque no centro para inserir uma f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Esta foto é apenas um 'espaço reservado'. Arraste ou solte sua foto aqui ou clique e toque no centro para inserir um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pt"/>
              <a:t>Arraste e solte sua foto aqui </a:t>
            </a:r>
            <a:br>
              <a:rPr lang="en-US"/>
            </a:br>
            <a:r>
              <a:rPr lang="pt"/>
              <a:t>ou clique ou toque no ícone abaixo </a:t>
            </a:r>
            <a:br>
              <a:rPr lang="en-US"/>
            </a:br>
            <a:r>
              <a:rPr lang="pt"/>
              <a:t>para inserir</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pt"/>
              <a:t>Clique para editar o estilo do título principal</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Esta foto é apenas um 'espaço reservado'. Arraste ou solte sua foto aqui ou clique e toque no centro para inserir um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pt"/>
              <a:t>Arraste e solte sua foto aqui </a:t>
            </a:r>
            <a:br>
              <a:rPr lang="en-US"/>
            </a:br>
            <a:r>
              <a:rPr lang="pt"/>
              <a:t>ou clique ou toque no ícone abaixo </a:t>
            </a:r>
            <a:br>
              <a:rPr lang="en-US"/>
            </a:br>
            <a:r>
              <a:rPr lang="pt"/>
              <a:t>para inserir</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pt"/>
              <a:t>Clique para editar o </a:t>
            </a:r>
            <a:br>
              <a:rPr lang="en-US"/>
            </a:br>
            <a:r>
              <a:rPr lang="pt"/>
              <a:t>estilo do título principal</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Logotipo da Microsoft, versão em texto cinza">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pt" sz="2400" kern="1200" spc="0" baseline="0">
                <a:solidFill>
                  <a:srgbClr val="091F2C"/>
                </a:solidFill>
                <a:latin typeface="+mn-lt"/>
                <a:ea typeface="+mn-ea"/>
                <a:cs typeface="Segoe UI" panose="020B0502040204020203" pitchFamily="34" charset="0"/>
              </a:rPr>
              <a:t>Desbloqueie o futuro com 50 dias de descoberta e aprendizado de IA</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pt"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pt"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Festival de Habilidades de IA</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33158494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Esta foto é apenas um 'espaço reservado'. Arraste ou solte sua foto aqui ou clique e toque no centro para inserir um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pt"/>
              <a:t>Arraste e solte sua foto aqui </a:t>
            </a:r>
            <a:br>
              <a:rPr lang="en-US"/>
            </a:br>
            <a:r>
              <a:rPr lang="pt"/>
              <a:t>ou clique ou toque no ícone abaixo </a:t>
            </a:r>
            <a:br>
              <a:rPr lang="en-US"/>
            </a:br>
            <a:r>
              <a:rPr lang="pt"/>
              <a:t>para inserir</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pt"/>
              <a:t>Clique para editar o </a:t>
            </a:r>
            <a:br>
              <a:rPr lang="en-US"/>
            </a:br>
            <a:r>
              <a:rPr lang="pt"/>
              <a:t>estilo do título principal</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pt"/>
              <a:t>Clique para editar o estilo do título principal</a:t>
            </a:r>
          </a:p>
        </p:txBody>
      </p:sp>
      <p:sp>
        <p:nvSpPr>
          <p:cNvPr id="4" name="Picture Placeholder" descr="Esta foto é apenas um 'espaço reservado'. Arraste ou solte sua foto aqui ou clique e toque no centro para inserir um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pt"/>
              <a:t>Arraste e solte sua foto aqui </a:t>
            </a:r>
            <a:br>
              <a:rPr lang="en-US"/>
            </a:br>
            <a:r>
              <a:rPr lang="pt"/>
              <a:t>ou clique ou toque no ícone abaixo </a:t>
            </a:r>
            <a:br>
              <a:rPr lang="en-US"/>
            </a:br>
            <a:r>
              <a:rPr lang="pt"/>
              <a:t>para inserir</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pt"/>
              <a:t>Clique para editar o estilo do título principal</a:t>
            </a:r>
          </a:p>
        </p:txBody>
      </p:sp>
      <p:sp>
        <p:nvSpPr>
          <p:cNvPr id="4" name="Picture Placeholder" descr="Esta foto é apenas um 'espaço reservado'. Arraste ou solte sua foto aqui ou clique e toque no centro para inserir um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pt"/>
              <a:t>Arraste e solte sua foto aqui </a:t>
            </a:r>
            <a:br>
              <a:rPr lang="en-US"/>
            </a:br>
            <a:r>
              <a:rPr lang="pt"/>
              <a:t>ou clique ou toque no ícone abaixo </a:t>
            </a:r>
            <a:br>
              <a:rPr lang="en-US"/>
            </a:br>
            <a:r>
              <a:rPr lang="pt"/>
              <a:t>para inserir</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pt"/>
              <a:t>Clique para editar o estilo do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9" name="Picture Placeholder" descr="Esta foto é apenas um 'espaço reservado'. Arraste ou solte sua foto aqui ou clique e toque no centro para inserir um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pt"/>
              <a:t>Arraste e solte sua foto aqui </a:t>
            </a:r>
            <a:br>
              <a:rPr lang="en-US"/>
            </a:br>
            <a:r>
              <a:rPr lang="pt"/>
              <a:t>ou clique ou toque no ícone abaixo </a:t>
            </a:r>
            <a:br>
              <a:rPr lang="en-US"/>
            </a:br>
            <a:r>
              <a:rPr lang="pt"/>
              <a:t>para inserir</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1" name="Picture Placeholder" descr="Esta foto é apenas um 'espaço reservado'. Arraste ou solte sua foto aqui ou clique e toque no centro para inserir um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pt"/>
              <a:t>Arraste e solte sua foto aqui </a:t>
            </a:r>
            <a:br>
              <a:rPr lang="en-US"/>
            </a:br>
            <a:r>
              <a:rPr lang="pt"/>
              <a:t>ou clique ou toque no ícone abaixo </a:t>
            </a:r>
            <a:br>
              <a:rPr lang="en-US"/>
            </a:br>
            <a:r>
              <a:rPr lang="pt"/>
              <a:t>para inserir</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pt"/>
              <a:t>Clique para editar o estilo do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9" name="Picture Placeholder" descr="Esta foto é apenas um 'espaço reservado'. Arraste ou solte sua foto aqui ou clique e toque no centro para inserir um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0" name="Picture Placeholder" descr="Esta foto é apenas um 'espaço reservado'. Arraste ou solte sua foto aqui ou clique e toque no centro para inserir um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1" name="Picture Placeholder" descr="Esta foto é apenas um 'espaço reservado'. Arraste ou solte sua foto aqui ou clique e toque no centro para inserir um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pt"/>
              <a:t>Clique para editar o estilo do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9" name="Picture Placeholder" descr="Esta foto é apenas um 'espaço reservado'. Arraste ou solte sua foto aqui ou clique e toque no centro para inserir um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0" name="Picture Placeholder" descr="Esta foto é apenas um 'espaço reservado'. Arraste ou solte sua foto aqui ou clique e toque no centro para inserir um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1" name="Picture Placeholder" descr="Esta foto é apenas um 'espaço reservado'. Arraste ou solte sua foto aqui ou clique e toque no centro para inserir um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4" name="Picture Placeholder" descr="Esta foto é apenas um 'espaço reservado'. Arraste ou solte sua foto aqui ou clique e toque no centro para inserir uma f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Dag &amp; solte sua foto aqui </a:t>
            </a:r>
            <a:br>
              <a:rPr lang="en-US"/>
            </a:br>
            <a:r>
              <a:rPr lang="pt"/>
              <a:t>ou clique ou toque no ícone abaixo </a:t>
            </a:r>
            <a:br>
              <a:rPr lang="en-US"/>
            </a:br>
            <a:r>
              <a:rPr lang="pt"/>
              <a:t>para inserir</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pt"/>
              <a:t>Clique para editar o estilo do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3" name="Picture Placeholder" descr="Esta foto é apenas um 'espaço reservado'. Arraste ou solte sua foto aqui ou clique e toque no centro para inserir um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5" name="Picture Placeholder" descr="Esta foto é apenas um 'espaço reservado'. Arraste ou solte sua foto aqui ou clique e toque no centro para inserir um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pt"/>
              <a:t>Clique para editar o estilo do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3" name="Picture Placeholder" descr="Esta foto é apenas um 'espaço reservado'. Arraste ou solte sua foto aqui ou clique e toque no centro para inserir um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5" name="Picture Placeholder" descr="Esta foto é apenas um 'espaço reservado'. Arraste ou solte sua foto aqui ou clique e toque no centro para inserir um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pt"/>
              <a:t>Clique para editar o estilo do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3" name="Picture Placeholder" descr="Esta foto é apenas um 'espaço reservado'. Arraste ou solte sua foto aqui ou clique e toque no centro para inserir um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5" name="Picture Placeholder" descr="Esta foto é apenas um 'espaço reservado'. Arraste ou solte sua foto aqui ou clique e toque no centro para inserir um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9" name="Picture Placeholder" descr="Esta foto é apenas um 'espaço reservado'. Arraste ou solte sua foto aqui ou clique e toque no centro para inserir um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Dag &amp; solte sua foto aqui </a:t>
            </a:r>
            <a:br>
              <a:rPr lang="en-US"/>
            </a:br>
            <a:r>
              <a:rPr lang="pt"/>
              <a:t>ou clique ou toque no ícone abaixo </a:t>
            </a:r>
            <a:br>
              <a:rPr lang="en-US"/>
            </a:br>
            <a:r>
              <a:rPr lang="pt"/>
              <a:t>para inserir</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pt"/>
              <a:t>Clique para editar o estilo do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3" name="Picture Placeholder" descr="Esta foto é apenas um 'espaço reservado'. Arraste ou solte sua foto aqui ou clique e toque no centro para inserir um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5" name="Picture Placeholder" descr="Esta foto é apenas um 'espaço reservado'. Arraste ou solte sua foto aqui ou clique e toque no centro para inserir um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9" name="Picture Placeholder" descr="Esta foto é apenas um 'espaço reservado'. Arraste ou solte sua foto aqui ou clique e toque no centro para inserir um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Dag &amp; solte sua foto aqui </a:t>
            </a:r>
            <a:br>
              <a:rPr lang="en-US"/>
            </a:br>
            <a:r>
              <a:rPr lang="pt"/>
              <a:t>ou clique ou toque no ícone abaixo </a:t>
            </a:r>
            <a:br>
              <a:rPr lang="en-US"/>
            </a:br>
            <a:r>
              <a:rPr lang="pt"/>
              <a:t>para inserir</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20" name="Picture Placeholder" descr="Esta foto é apenas um 'espaço reservado'. Arraste ou solte sua foto aqui ou clique e toque no centro para inserir uma f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Dag &amp; solte sua foto aqui </a:t>
            </a:r>
            <a:br>
              <a:rPr lang="en-US"/>
            </a:br>
            <a:r>
              <a:rPr lang="pt"/>
              <a:t>ou clique ou toque no ícone abaixo </a:t>
            </a:r>
            <a:br>
              <a:rPr lang="en-US"/>
            </a:br>
            <a:r>
              <a:rPr lang="pt"/>
              <a:t>para inserir</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pt"/>
              <a:t>Nome do evento ou título da apresentação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pt"/>
              <a:t>Nome do locutor ou texto da legenda</a:t>
            </a:r>
          </a:p>
        </p:txBody>
      </p:sp>
      <p:pic>
        <p:nvPicPr>
          <p:cNvPr id="3" name="MS logo gray - EMF" descr="Logotipo da Microsoft, versão em texto cinza">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949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pt"/>
              <a:t>Clique para editar o estilo do título principal</a:t>
            </a:r>
          </a:p>
        </p:txBody>
      </p:sp>
      <p:sp>
        <p:nvSpPr>
          <p:cNvPr id="16" name="Picture Placeholder" descr="Esta foto é apenas um 'espaço reservado'. Arraste ou solte sua foto aqui ou clique e toque no centro para inserir um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8" name="Picture Placeholder" descr="Esta foto é apenas um 'espaço reservado'. Arraste ou solte sua foto aqui ou clique e toque no centro para inserir um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pt"/>
              <a:t>Clique para editar o estilo do título principal</a:t>
            </a:r>
          </a:p>
        </p:txBody>
      </p:sp>
      <p:sp>
        <p:nvSpPr>
          <p:cNvPr id="16" name="Picture Placeholder" descr="Esta foto é apenas um 'espaço reservado'. Arraste ou solte sua foto aqui ou clique e toque no centro para inserir um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8" name="Picture Placeholder" descr="Esta foto é apenas um 'espaço reservado'. Arraste ou solte sua foto aqui ou clique e toque no centro para inserir um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1" name="Picture Placeholder" descr="Esta foto é apenas um 'espaço reservado'. Arraste ou solte sua foto aqui ou clique e toque no centro para inserir um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pt"/>
              <a:t>Clique para editar o estilo do título principal</a:t>
            </a:r>
          </a:p>
        </p:txBody>
      </p:sp>
      <p:sp>
        <p:nvSpPr>
          <p:cNvPr id="16" name="Picture Placeholder" descr="Esta foto é apenas um 'espaço reservado'. Arraste ou solte sua foto aqui ou clique e toque no centro para inserir um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8" name="Picture Placeholder" descr="Esta foto é apenas um 'espaço reservado'. Arraste ou solte sua foto aqui ou clique e toque no centro para inserir um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1" name="Picture Placeholder" descr="Esta foto é apenas um 'espaço reservado'. Arraste ou solte sua foto aqui ou clique e toque no centro para inserir um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9" name="Picture Placeholder" descr="Esta foto é apenas um 'espaço reservado'. Arraste ou solte sua foto aqui ou clique e toque no centro para inserir uma f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pt"/>
              <a:t>Arraste e solte sua foto </a:t>
            </a:r>
            <a:br>
              <a:rPr lang="en-US"/>
            </a:br>
            <a:r>
              <a:rPr lang="pt"/>
              <a:t>aqui ou clique ou toque no ícone </a:t>
            </a:r>
            <a:br>
              <a:rPr lang="en-US"/>
            </a:br>
            <a:r>
              <a:rPr lang="pt"/>
              <a:t>abaixo para inserir</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pt"/>
              <a:t>Agenda</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pt"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da ordem do dia</a:t>
            </a:r>
          </a:p>
        </p:txBody>
      </p:sp>
    </p:spTree>
    <p:extLst>
      <p:ext uri="{BB962C8B-B14F-4D97-AF65-F5344CB8AC3E}">
        <p14:creationId xmlns:p14="http://schemas.microsoft.com/office/powerpoint/2010/main" val="410051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pt"/>
              <a:t>Título</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pt"/>
              <a:t>Clique para editar os estilos de texto mestre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pt"/>
              <a:t>Título</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pt"/>
              <a:t>Clique para editar os estilos de texto mestre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pt"/>
              <a:t>Clique para editar o estilo do título principal</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pt"/>
              <a:t>Clique para inserir o título</a:t>
            </a:r>
          </a:p>
        </p:txBody>
      </p:sp>
      <p:sp>
        <p:nvSpPr>
          <p:cNvPr id="5" name="Text Placeholder 4" descr="Esse layout só deve ser usado para código de desenvolvedor. A fonte usada é uma fonte monoespaçada que é ideal para mostrar código.">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pt"/>
              <a:t>Clique para editar os estilos de texto mestre</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pt"/>
              <a:t>Clique para editar o estilo do título principal</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pt"/>
              <a:t>Clique para editar o texto</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pt"/>
              <a:t>Clique para inserir o título</a:t>
            </a:r>
          </a:p>
        </p:txBody>
      </p:sp>
      <p:sp>
        <p:nvSpPr>
          <p:cNvPr id="13" name="Text Placeholder 4" descr="Esse layout só deve ser usado para código de desenvolvedor. A fonte usada é uma fonte monoespaçada que é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pt"/>
              <a:t>Clique para editar ou colar o código</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pt"/>
              <a:t>Clique para editar o estilo do título principal</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pt"/>
              <a:t>Clique para inserir o título</a:t>
            </a:r>
          </a:p>
        </p:txBody>
      </p:sp>
      <p:sp>
        <p:nvSpPr>
          <p:cNvPr id="13" name="Text Placeholder 4" descr="Esse layout só deve ser usado para código de desenvolvedor. A fonte usada é uma fonte monoespaçada que é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pt"/>
              <a:t>Clique para editar ou colar o código</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pt"/>
              <a:t>Clique para editar o texto</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pt"/>
              <a:t>Clique para editar o título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pt"/>
              <a:t>Clique para editar o texto</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pt"/>
              <a:t>Clique para inserir o título</a:t>
            </a:r>
          </a:p>
        </p:txBody>
      </p:sp>
      <p:sp>
        <p:nvSpPr>
          <p:cNvPr id="13" name="Text Placeholder 4" descr="Esse layout só deve ser usado para código de desenvolvedor. A fonte usada é uma fonte monoespaçada que é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pt"/>
              <a:t>Clique para editar ou colar o código</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Logotipo da Microsoft, versão em texto cinza">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pt"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Microsoft</a:t>
            </a:r>
          </a:p>
          <a:p>
            <a:r>
              <a:rPr lang="pt"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Festival de Habilidades de IA</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pt" sz="2400" kern="1200" spc="0" baseline="0">
                <a:solidFill>
                  <a:srgbClr val="091F2C"/>
                </a:solidFill>
                <a:latin typeface="+mn-lt"/>
                <a:ea typeface="+mn-ea"/>
                <a:cs typeface="Segoe UI" panose="020B0502040204020203" pitchFamily="34" charset="0"/>
              </a:rPr>
              <a:t>Desbloqueie o futuro com 50 dias de descoberta e aprendizado de IA</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42730624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pt"/>
              <a:t>Clique para editar o título</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pt"/>
              <a:t>Clique para inserir o título</a:t>
            </a:r>
          </a:p>
        </p:txBody>
      </p:sp>
      <p:sp>
        <p:nvSpPr>
          <p:cNvPr id="13" name="Text Placeholder 4" descr="Esse layout só deve ser usado para código de desenvolvedor. A fonte usada é uma fonte monoespaçada que é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pt"/>
              <a:t>Clique para editar ou colar o código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pt"/>
              <a:t>Clique para editar o texto</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pt"/>
              <a:t>Título da demonstração</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pt"/>
              <a:t>Nome do palestrante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pt"/>
              <a:t>Título da demonstração</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pt"/>
              <a:t>Nome do palestrante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pt"/>
              <a:t>Título da seção</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pt"/>
              <a:t>Título da seção</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pt"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As atividades acontecem de 8 de abril a 28 de maio de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pt" sz="2800" cap="none">
                <a:solidFill>
                  <a:srgbClr val="091F2C"/>
                </a:solidFill>
                <a:latin typeface="Segoe UI Semibold"/>
              </a:rPr>
              <a:t>Inscreva-se para sua próxima sessão</a:t>
            </a:r>
          </a:p>
        </p:txBody>
      </p:sp>
      <p:pic>
        <p:nvPicPr>
          <p:cNvPr id="6" name="Picture 5" descr="Cursor de seta de pixel 3D">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pt" sz="6000" b="1" spc="-50">
                <a:ln w="3175">
                  <a:noFill/>
                </a:ln>
                <a:gradFill>
                  <a:gsLst>
                    <a:gs pos="40000">
                      <a:srgbClr val="2A446F"/>
                    </a:gs>
                    <a:gs pos="80000">
                      <a:schemeClr val="accent1"/>
                    </a:gs>
                  </a:gsLst>
                  <a:lin ang="3900000" scaled="0"/>
                </a:gradFill>
                <a:latin typeface="Segoe UI Semibold"/>
                <a:cs typeface="Segoe UI Semibold"/>
              </a:rPr>
              <a:t>O que você aprenderá a seguir?</a:t>
            </a:r>
          </a:p>
        </p:txBody>
      </p:sp>
    </p:spTree>
    <p:extLst>
      <p:ext uri="{BB962C8B-B14F-4D97-AF65-F5344CB8AC3E}">
        <p14:creationId xmlns:p14="http://schemas.microsoft.com/office/powerpoint/2010/main" val="224860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Este é um aviso de direitos autorais que deve ser incluído no slide final."/>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pt" sz="700">
                <a:solidFill>
                  <a:schemeClr val="tx1"/>
                </a:solidFill>
                <a:cs typeface="Segoe UI" pitchFamily="34" charset="0"/>
              </a:rPr>
              <a:t>© Direitos autorais Microsoft Corporation. Todos os direitos reservados. </a:t>
            </a:r>
          </a:p>
        </p:txBody>
      </p:sp>
      <p:pic>
        <p:nvPicPr>
          <p:cNvPr id="5" name="MS logo white - EMF" descr="Versão em texto branco do logotipo da Microsoft">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pt"/>
              <a:t>Clique para editar o estilo do título principal</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pt"/>
              <a:t>Próximo:</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pt"/>
              <a:t>Nome do evento ou título da apresentação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pt"/>
              <a:t>Nome do locutor ou texto da legenda</a:t>
            </a:r>
          </a:p>
        </p:txBody>
      </p:sp>
      <p:pic>
        <p:nvPicPr>
          <p:cNvPr id="3" name="MS logo gray - EMF" descr="Logotipo da Microsoft, versão em texto cinza">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426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pt"/>
              <a:t>Clique para editar o estilo do título principal</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pt"/>
              <a:t>Clique para editar o estilo da sobrancelha</a:t>
            </a:r>
          </a:p>
        </p:txBody>
      </p:sp>
    </p:spTree>
    <p:extLst>
      <p:ext uri="{BB962C8B-B14F-4D97-AF65-F5344CB8AC3E}">
        <p14:creationId xmlns:p14="http://schemas.microsoft.com/office/powerpoint/2010/main" val="2364184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Versão em texto branco do logotipo da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 Placeholder 13">
            <a:extLst>
              <a:ext uri="{FF2B5EF4-FFF2-40B4-BE49-F238E27FC236}">
                <a16:creationId xmlns:a16="http://schemas.microsoft.com/office/drawing/2014/main" id="{22D882D6-E847-5E3E-ED49-ECF94FC312BB}"/>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
        <p:nvSpPr>
          <p:cNvPr id="4" name="Title 1">
            <a:extLst>
              <a:ext uri="{FF2B5EF4-FFF2-40B4-BE49-F238E27FC236}">
                <a16:creationId xmlns:a16="http://schemas.microsoft.com/office/drawing/2014/main" id="{84196D8D-8B2D-D451-6EE2-C7EEC5EBF18C}"/>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pt"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pt"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5" name="TextBox 4">
            <a:extLst>
              <a:ext uri="{FF2B5EF4-FFF2-40B4-BE49-F238E27FC236}">
                <a16:creationId xmlns:a16="http://schemas.microsoft.com/office/drawing/2014/main" id="{1FE11632-D079-CBE4-61CD-3DF3E1BBAD96}"/>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pt" sz="2400" kern="1200" spc="0" baseline="0">
                <a:solidFill>
                  <a:schemeClr val="tx1"/>
                </a:solidFill>
                <a:latin typeface="+mn-lt"/>
                <a:ea typeface="+mn-ea"/>
                <a:cs typeface="Segoe UI" panose="020B0502040204020203" pitchFamily="34" charset="0"/>
              </a:rPr>
              <a:t>Desbloqueie o futuro com 50 dias de descoberta e aprendizado de IA</a:t>
            </a:r>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Versão em texto branco do logotipo da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pt"/>
              <a:t>Nome do evento ou título da apresentação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pt"/>
              <a:t>Nome do locutor ou texto da legenda</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ão em texto branco do logotipo da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82AC4EB0-4D63-6F60-936D-CC78DEE97C79}"/>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pt"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pt"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B2FCE0C8-4359-2B19-D2D4-2468E9E228D1}"/>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pt" sz="2400" kern="1200" spc="0" baseline="0">
                <a:solidFill>
                  <a:schemeClr val="tx1"/>
                </a:solidFill>
                <a:latin typeface="+mn-lt"/>
                <a:ea typeface="+mn-ea"/>
                <a:cs typeface="Segoe UI" panose="020B0502040204020203" pitchFamily="34" charset="0"/>
              </a:rPr>
              <a:t>Desbloqueie o futuro com 50 dias de descoberta e aprendizado de IA</a:t>
            </a:r>
          </a:p>
        </p:txBody>
      </p:sp>
      <p:sp>
        <p:nvSpPr>
          <p:cNvPr id="6" name="Text Placeholder 13">
            <a:extLst>
              <a:ext uri="{FF2B5EF4-FFF2-40B4-BE49-F238E27FC236}">
                <a16:creationId xmlns:a16="http://schemas.microsoft.com/office/drawing/2014/main" id="{06A014DD-5DAE-40EE-8998-EC025A05331C}"/>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21257709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ão em texto branco do logotipo da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pt"/>
              <a:t>Nome do evento ou título da apresentação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pt"/>
              <a:t>Nome do locutor ou texto da legenda</a:t>
            </a:r>
          </a:p>
        </p:txBody>
      </p:sp>
    </p:spTree>
    <p:extLst>
      <p:ext uri="{BB962C8B-B14F-4D97-AF65-F5344CB8AC3E}">
        <p14:creationId xmlns:p14="http://schemas.microsoft.com/office/powerpoint/2010/main" val="27705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ão em texto branco do logotipo da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C38B67A9-F24A-73A8-22E6-E3C8606F4E6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pt"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pt"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88E3D86D-81A6-E0E7-7476-765F276B1728}"/>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pt" sz="2400" kern="1200" spc="0" baseline="0">
                <a:solidFill>
                  <a:schemeClr val="tx1"/>
                </a:solidFill>
                <a:latin typeface="+mn-lt"/>
                <a:ea typeface="+mn-ea"/>
                <a:cs typeface="Segoe UI" panose="020B0502040204020203" pitchFamily="34" charset="0"/>
              </a:rPr>
              <a:t>Desbloqueie o futuro com 50 dias de descoberta e aprendizado de IA</a:t>
            </a:r>
          </a:p>
        </p:txBody>
      </p:sp>
      <p:sp>
        <p:nvSpPr>
          <p:cNvPr id="6" name="Text Placeholder 13">
            <a:extLst>
              <a:ext uri="{FF2B5EF4-FFF2-40B4-BE49-F238E27FC236}">
                <a16:creationId xmlns:a16="http://schemas.microsoft.com/office/drawing/2014/main" id="{A320CED2-9845-A105-B6C9-9561D4B39D7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12935380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AEB6AF-1992-2491-DC09-0E577A25766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ão em texto branco do logotipo da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pt"/>
              <a:t>Nome do evento ou título da apresentação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pt"/>
              <a:t>Nome do locutor ou texto da legenda</a:t>
            </a:r>
          </a:p>
        </p:txBody>
      </p:sp>
    </p:spTree>
    <p:extLst>
      <p:ext uri="{BB962C8B-B14F-4D97-AF65-F5344CB8AC3E}">
        <p14:creationId xmlns:p14="http://schemas.microsoft.com/office/powerpoint/2010/main" val="40535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ão em texto branco do logotipo da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D960585B-6D10-B49D-3013-1A356A1D818D}"/>
              </a:ext>
            </a:extLst>
          </p:cNvPr>
          <p:cNvSpPr txBox="1">
            <a:spLocks/>
          </p:cNvSpPr>
          <p:nvPr userDrawn="1"/>
        </p:nvSpPr>
        <p:spPr bwMode="white">
          <a:xfrm>
            <a:off x="584200" y="1284331"/>
            <a:ext cx="7032752" cy="27699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pt"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pt"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29AB7195-6F4D-F7F5-C446-62C7B446FD3B}"/>
              </a:ext>
            </a:extLst>
          </p:cNvPr>
          <p:cNvSpPr txBox="1"/>
          <p:nvPr userDrawn="1"/>
        </p:nvSpPr>
        <p:spPr>
          <a:xfrm>
            <a:off x="584200" y="4178614"/>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pt" sz="2400" kern="1200" spc="0" baseline="0">
                <a:solidFill>
                  <a:schemeClr val="tx1"/>
                </a:solidFill>
                <a:latin typeface="+mn-lt"/>
                <a:ea typeface="+mn-ea"/>
                <a:cs typeface="Segoe UI" panose="020B0502040204020203" pitchFamily="34" charset="0"/>
              </a:rPr>
              <a:t>Desbloqueie o futuro com 50 dias de descoberta e aprendizado de IA</a:t>
            </a:r>
          </a:p>
        </p:txBody>
      </p:sp>
      <p:sp>
        <p:nvSpPr>
          <p:cNvPr id="6" name="Text Placeholder 13">
            <a:extLst>
              <a:ext uri="{FF2B5EF4-FFF2-40B4-BE49-F238E27FC236}">
                <a16:creationId xmlns:a16="http://schemas.microsoft.com/office/drawing/2014/main" id="{BF9D2AB0-0CD1-9364-9ED8-A732DF35380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11307017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EFEF96-209D-07C9-4729-6230319774A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ão em texto branco do logotipo da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pt"/>
              <a:t>Nome do evento ou título da apresentação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pt"/>
              <a:t>Nome do locutor ou texto da legenda</a:t>
            </a:r>
          </a:p>
        </p:txBody>
      </p:sp>
    </p:spTree>
    <p:extLst>
      <p:ext uri="{BB962C8B-B14F-4D97-AF65-F5344CB8AC3E}">
        <p14:creationId xmlns:p14="http://schemas.microsoft.com/office/powerpoint/2010/main" val="357997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Logotipo da Microsoft, versão em texto cinza">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pt"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Microsoft</a:t>
            </a:r>
          </a:p>
          <a:p>
            <a:r>
              <a:rPr lang="pt"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Festival de Habilidades de IA</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pt" sz="2400" kern="1200" spc="0" baseline="0">
                <a:solidFill>
                  <a:srgbClr val="091F2C"/>
                </a:solidFill>
                <a:latin typeface="+mn-lt"/>
                <a:ea typeface="+mn-ea"/>
                <a:cs typeface="Segoe UI" panose="020B0502040204020203" pitchFamily="34" charset="0"/>
              </a:rPr>
              <a:t>Desbloqueie o futuro com 50 dias de descoberta e aprendizado de IA</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405793381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Versão em texto branco do logotipo da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1011D580-164B-59F0-79BB-F0F25AFBCF38}"/>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pt"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pt"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1FCAF911-0BB9-52A5-BE85-5023EF6D36DD}"/>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pt" sz="2400" kern="1200" spc="0" baseline="0">
                <a:solidFill>
                  <a:schemeClr val="tx1"/>
                </a:solidFill>
                <a:latin typeface="+mn-lt"/>
                <a:ea typeface="+mn-ea"/>
                <a:cs typeface="Segoe UI" panose="020B0502040204020203" pitchFamily="34" charset="0"/>
              </a:rPr>
              <a:t>Desbloqueie o futuro com 50 dias de descoberta e aprendizado de IA</a:t>
            </a:r>
          </a:p>
        </p:txBody>
      </p:sp>
      <p:sp>
        <p:nvSpPr>
          <p:cNvPr id="6" name="Text Placeholder 13">
            <a:extLst>
              <a:ext uri="{FF2B5EF4-FFF2-40B4-BE49-F238E27FC236}">
                <a16:creationId xmlns:a16="http://schemas.microsoft.com/office/drawing/2014/main" id="{8D4C5BB2-093E-9A4E-8AEB-EFCD08FB2832}"/>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pic>
        <p:nvPicPr>
          <p:cNvPr id="7" name="Picture 6" descr="Uma lupa pixelada">
            <a:extLst>
              <a:ext uri="{FF2B5EF4-FFF2-40B4-BE49-F238E27FC236}">
                <a16:creationId xmlns:a16="http://schemas.microsoft.com/office/drawing/2014/main" id="{71C979D9-A3D0-AC67-2384-B94A3F29681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20937500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Versão em texto branco do logotipo da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pt"/>
              <a:t>Nome do evento ou título da apresentação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pt"/>
              <a:t>Nome do locutor ou texto da legenda</a:t>
            </a:r>
          </a:p>
        </p:txBody>
      </p:sp>
      <p:pic>
        <p:nvPicPr>
          <p:cNvPr id="7" name="Picture 6" descr="Uma lupa pixelada">
            <a:extLst>
              <a:ext uri="{FF2B5EF4-FFF2-40B4-BE49-F238E27FC236}">
                <a16:creationId xmlns:a16="http://schemas.microsoft.com/office/drawing/2014/main" id="{B1695642-AB2C-145F-ADB1-B28A0E019D7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52297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pt"/>
              <a:t>Nome do evento ou título da apresentação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pt"/>
              <a:t>Nome do locutor ou texto da legenda</a:t>
            </a:r>
          </a:p>
        </p:txBody>
      </p:sp>
      <p:pic>
        <p:nvPicPr>
          <p:cNvPr id="2" name="MS logo white - EMF" descr="Versão em texto branco do logotipo da Microsoft">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pt"/>
              <a:t>Clique para editar o estilo do título principal</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pt"/>
              <a:t>Clique para editar o estilo do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pt"/>
              <a:t>Clique para editar o estilo do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5" name="Text Placeholder 4">
            <a:extLst>
              <a:ext uri="{FF2B5EF4-FFF2-40B4-BE49-F238E27FC236}">
                <a16:creationId xmlns:a16="http://schemas.microsoft.com/office/drawing/2014/main" id="{6D27357D-C2A1-F90B-D79A-258C57744D63}"/>
              </a:ext>
            </a:extLst>
          </p:cNvPr>
          <p:cNvSpPr>
            <a:spLocks noGrp="1"/>
          </p:cNvSpPr>
          <p:nvPr>
            <p:ph type="body" sz="quarter" idx="12"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pt"/>
              <a:t>Clique para editar o estilo da sobrancelha</a:t>
            </a:r>
          </a:p>
        </p:txBody>
      </p:sp>
    </p:spTree>
    <p:extLst>
      <p:ext uri="{BB962C8B-B14F-4D97-AF65-F5344CB8AC3E}">
        <p14:creationId xmlns:p14="http://schemas.microsoft.com/office/powerpoint/2010/main" val="2767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pt"/>
              <a:t>Clique para editar o estilo do título principal</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pt"/>
              <a:t>Clique para editar o estilo do título principal</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pt"/>
              <a:t>Clique para editar o estilo do título principal</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pt"/>
              <a:t>Clique para editar os estilos de texto mestre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pt"/>
              <a:t>Clique para editar os estilos de texto mestre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pt"/>
              <a:t>Clique para editar o estilo do título principal</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pt"/>
              <a:t>Clique para editar os estilos de texto mestre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pt"/>
              <a:t>Clique para editar os estilos de texto mestre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pt"/>
              <a:t>Nome do evento ou título da apresentação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pt"/>
              <a:t>Nome do locutor ou texto da legenda</a:t>
            </a:r>
          </a:p>
        </p:txBody>
      </p:sp>
      <p:pic>
        <p:nvPicPr>
          <p:cNvPr id="3" name="MS logo gray - EMF" descr="Logotipo da Microsoft, versão em texto cinza">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2516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pt"/>
              <a:t>Clique para editar o estilo do título principal</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pt"/>
              <a:t>Clique para editar os estilos de texto mestre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pt"/>
              <a:t>Clique para editar os estilos de texto mestre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pt"/>
              <a:t>Clique para editar os estilos de texto mestre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pt"/>
              <a:t>Clique para editar o estilo do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pt"/>
              <a:t>Clique para editar os estilos de texto mestre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pt"/>
              <a:t>Clique para editar os estilos de texto mestre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pt"/>
              <a:t>Clique para editar os estilos de texto mestre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pt"/>
              <a:t>Clique para editar os estilos de texto mestre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pt"/>
              <a:t>Clique para editar o estilo do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pt"/>
              <a:t>Clique para editar estilos de texto</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pt"/>
              <a:t>Clique para editar estilos de texto</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pt"/>
              <a:t>Clique para editar estilos de texto</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pt"/>
              <a:t>Clique para editar estilos de texto</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pt"/>
              <a:t>Clique para editar estilos de texto</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pt"/>
              <a:t>Clique para editar o estilo do título principal</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pt"/>
              <a:t>Clique para editar o estilo do título principal</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pt"/>
              <a:t>Clique para editar o estilo do título principal</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pt"/>
              <a:t>Layout da foto quadrada do título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pt"/>
              <a:t>Clique para editar os estilos de texto mestre</a:t>
            </a:r>
          </a:p>
        </p:txBody>
      </p:sp>
      <p:sp>
        <p:nvSpPr>
          <p:cNvPr id="5" name="Picture Placeholder" descr="Esta foto é apenas um 'espaço reservado'. Arraste ou solte sua foto aqui ou clique e toque no centro para inserir uma f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pt"/>
              <a:t>Clique para editar o estilo do título principal</a:t>
            </a:r>
          </a:p>
        </p:txBody>
      </p:sp>
      <p:sp>
        <p:nvSpPr>
          <p:cNvPr id="4" name="Picture Placeholder" descr="Esta foto é apenas um 'espaço reservado'. Arraste ou solte sua foto aqui ou clique e toque no centro para inserir um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pt"/>
              <a:t>Layout de foto quadrada com texto menor</a:t>
            </a:r>
          </a:p>
        </p:txBody>
      </p:sp>
      <p:sp>
        <p:nvSpPr>
          <p:cNvPr id="4" name="Picture Placeholder" descr="Esta foto é apenas um 'espaço reservado'. Arraste ou solte sua foto aqui ou clique e toque no centro para inserir uma f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Esta foto é apenas um 'espaço reservado'. Arraste ou solte sua foto aqui ou clique e toque no centro para inserir um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pt"/>
              <a:t>Arraste e solte sua foto aqui </a:t>
            </a:r>
            <a:br>
              <a:rPr lang="en-US"/>
            </a:br>
            <a:r>
              <a:rPr lang="pt"/>
              <a:t>ou clique ou toque no ícone abaixo </a:t>
            </a:r>
            <a:br>
              <a:rPr lang="en-US"/>
            </a:br>
            <a:r>
              <a:rPr lang="pt"/>
              <a:t>para inserir</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pt"/>
              <a:t>Clique para editar o estilo do título principal</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Logotipo da Microsoft, versão em texto cinza">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pt" sz="2400" kern="1200" spc="0" baseline="0">
                <a:solidFill>
                  <a:srgbClr val="091F2C"/>
                </a:solidFill>
                <a:latin typeface="+mn-lt"/>
                <a:ea typeface="+mn-ea"/>
                <a:cs typeface="Segoe UI" panose="020B0502040204020203" pitchFamily="34" charset="0"/>
              </a:rPr>
              <a:t>Desbloqueie o futuro com 50 dias de descoberta e aprendizado de IA</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pt"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pt"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Festival de Habilidades de IA</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pt"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pic>
        <p:nvPicPr>
          <p:cNvPr id="6" name="Picture 5" descr="Uma lupa pixelada">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760158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Esta foto é apenas um 'espaço reservado'. Arraste ou solte sua foto aqui ou clique e toque no centro para inserir um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pt"/>
              <a:t>Arraste e solte sua foto aqui </a:t>
            </a:r>
            <a:br>
              <a:rPr lang="en-US"/>
            </a:br>
            <a:r>
              <a:rPr lang="pt"/>
              <a:t>ou clique ou toque no ícone abaixo </a:t>
            </a:r>
            <a:br>
              <a:rPr lang="en-US"/>
            </a:br>
            <a:r>
              <a:rPr lang="pt"/>
              <a:t>para inserir</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pt"/>
              <a:t>Clique para editar o </a:t>
            </a:r>
            <a:br>
              <a:rPr lang="en-US"/>
            </a:br>
            <a:r>
              <a:rPr lang="pt"/>
              <a:t>estilo do título principal</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Esta foto é apenas um 'espaço reservado'. Arraste ou solte sua foto aqui ou clique e toque no centro para inserir um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pt"/>
              <a:t>Arraste e solte sua foto aqui </a:t>
            </a:r>
            <a:br>
              <a:rPr lang="en-US"/>
            </a:br>
            <a:r>
              <a:rPr lang="pt"/>
              <a:t>ou clique ou toque no ícone abaixo </a:t>
            </a:r>
            <a:br>
              <a:rPr lang="en-US"/>
            </a:br>
            <a:r>
              <a:rPr lang="pt"/>
              <a:t>para inserir</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pt"/>
              <a:t>Clique para editar o </a:t>
            </a:r>
            <a:br>
              <a:rPr lang="en-US"/>
            </a:br>
            <a:r>
              <a:rPr lang="pt"/>
              <a:t>estilo do título principal</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pt"/>
              <a:t>Clique para editar o estilo do título principal</a:t>
            </a:r>
          </a:p>
        </p:txBody>
      </p:sp>
      <p:sp>
        <p:nvSpPr>
          <p:cNvPr id="4" name="Picture Placeholder" descr="Esta foto é apenas um 'espaço reservado'. Arraste ou solte sua foto aqui ou clique e toque no centro para inserir um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pt"/>
              <a:t>Arraste e solte sua foto aqui </a:t>
            </a:r>
            <a:br>
              <a:rPr lang="en-US"/>
            </a:br>
            <a:r>
              <a:rPr lang="pt"/>
              <a:t>ou clique ou toque no ícone abaixo </a:t>
            </a:r>
            <a:br>
              <a:rPr lang="en-US"/>
            </a:br>
            <a:r>
              <a:rPr lang="pt"/>
              <a:t>para inserir</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pt"/>
              <a:t>Clique para editar o estilo do título principal</a:t>
            </a:r>
          </a:p>
        </p:txBody>
      </p:sp>
      <p:sp>
        <p:nvSpPr>
          <p:cNvPr id="4" name="Picture Placeholder" descr="Esta foto é apenas um 'espaço reservado'. Arraste ou solte sua foto aqui ou clique e toque no centro para inserir um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pt"/>
              <a:t>Arraste e solte sua foto aqui </a:t>
            </a:r>
            <a:br>
              <a:rPr lang="en-US"/>
            </a:br>
            <a:r>
              <a:rPr lang="pt"/>
              <a:t>ou clique ou toque no ícone abaixo </a:t>
            </a:r>
            <a:br>
              <a:rPr lang="en-US"/>
            </a:br>
            <a:r>
              <a:rPr lang="pt"/>
              <a:t>para inserir</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pt"/>
              <a:t>Clique para editar o estilo do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9" name="Picture Placeholder" descr="Esta foto é apenas um 'espaço reservado'. Arraste ou solte sua foto aqui ou clique e toque no centro para inserir um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pt"/>
              <a:t>Arraste e solte sua foto aqui </a:t>
            </a:r>
            <a:br>
              <a:rPr lang="en-US"/>
            </a:br>
            <a:r>
              <a:rPr lang="pt"/>
              <a:t>ou clique ou toque no ícone abaixo </a:t>
            </a:r>
            <a:br>
              <a:rPr lang="en-US"/>
            </a:br>
            <a:r>
              <a:rPr lang="pt"/>
              <a:t>para inserir</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1" name="Picture Placeholder" descr="Esta foto é apenas um 'espaço reservado'. Arraste ou solte sua foto aqui ou clique e toque no centro para inserir um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pt"/>
              <a:t>Arraste e solte sua foto aqui </a:t>
            </a:r>
            <a:br>
              <a:rPr lang="en-US"/>
            </a:br>
            <a:r>
              <a:rPr lang="pt"/>
              <a:t>ou clique ou toque no ícone abaixo </a:t>
            </a:r>
            <a:br>
              <a:rPr lang="en-US"/>
            </a:br>
            <a:r>
              <a:rPr lang="pt"/>
              <a:t>para inserir</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pt"/>
              <a:t>Clique para editar o estilo do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9" name="Picture Placeholder" descr="Esta foto é apenas um 'espaço reservado'. Arraste ou solte sua foto aqui ou clique e toque no centro para inserir um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0" name="Picture Placeholder" descr="Esta foto é apenas um 'espaço reservado'. Arraste ou solte sua foto aqui ou clique e toque no centro para inserir um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1" name="Picture Placeholder" descr="Esta foto é apenas um 'espaço reservado'. Arraste ou solte sua foto aqui ou clique e toque no centro para inserir um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pt"/>
              <a:t>Clique para editar o estilo do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9" name="Picture Placeholder" descr="Esta foto é apenas um 'espaço reservado'. Arraste ou solte sua foto aqui ou clique e toque no centro para inserir um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0" name="Picture Placeholder" descr="Esta foto é apenas um 'espaço reservado'. Arraste ou solte sua foto aqui ou clique e toque no centro para inserir um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1" name="Picture Placeholder" descr="Esta foto é apenas um 'espaço reservado'. Arraste ou solte sua foto aqui ou clique e toque no centro para inserir um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pt"/>
              <a:t>Clique para editar os estilos de texto mestre</a:t>
            </a:r>
          </a:p>
        </p:txBody>
      </p:sp>
      <p:sp>
        <p:nvSpPr>
          <p:cNvPr id="14" name="Picture Placeholder" descr="Esta foto é apenas um 'espaço reservado'. Arraste ou solte sua foto aqui ou clique e toque no centro para inserir uma f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Dag &amp; solte sua foto aqui </a:t>
            </a:r>
            <a:br>
              <a:rPr lang="en-US"/>
            </a:br>
            <a:r>
              <a:rPr lang="pt"/>
              <a:t>ou clique ou toque no ícone abaixo </a:t>
            </a:r>
            <a:br>
              <a:rPr lang="en-US"/>
            </a:br>
            <a:r>
              <a:rPr lang="pt"/>
              <a:t>para inserir</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pt"/>
              <a:t>Clique para editar o estilo do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3" name="Picture Placeholder" descr="Esta foto é apenas um 'espaço reservado'. Arraste ou solte sua foto aqui ou clique e toque no centro para inserir um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5" name="Picture Placeholder" descr="Esta foto é apenas um 'espaço reservado'. Arraste ou solte sua foto aqui ou clique e toque no centro para inserir um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pt"/>
              <a:t>Clique para editar o estilo do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3" name="Picture Placeholder" descr="Esta foto é apenas um 'espaço reservado'. Arraste ou solte sua foto aqui ou clique e toque no centro para inserir um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5" name="Picture Placeholder" descr="Esta foto é apenas um 'espaço reservado'. Arraste ou solte sua foto aqui ou clique e toque no centro para inserir um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pt"/>
              <a:t>Clique para editar o estilo do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3" name="Picture Placeholder" descr="Esta foto é apenas um 'espaço reservado'. Arraste ou solte sua foto aqui ou clique e toque no centro para inserir um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5" name="Picture Placeholder" descr="Esta foto é apenas um 'espaço reservado'. Arraste ou solte sua foto aqui ou clique e toque no centro para inserir um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7" name="Picture Placeholder" descr="Esta foto é apenas um 'espaço reservado'. Arraste ou solte sua foto aqui ou clique e toque no centro para inserir um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Arraste e solte sua foto aqui </a:t>
            </a:r>
            <a:br>
              <a:rPr lang="en-US"/>
            </a:br>
            <a:r>
              <a:rPr lang="pt"/>
              <a:t>ou clique ou toque no ícone abaixo </a:t>
            </a:r>
            <a:br>
              <a:rPr lang="en-US"/>
            </a:br>
            <a:r>
              <a:rPr lang="pt"/>
              <a:t>para inserir</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pt"/>
              <a:t>Clique para editar os estilos de texto mestre</a:t>
            </a:r>
          </a:p>
        </p:txBody>
      </p:sp>
      <p:sp>
        <p:nvSpPr>
          <p:cNvPr id="19" name="Picture Placeholder" descr="Esta foto é apenas um 'espaço reservado'. Arraste ou solte sua foto aqui ou clique e toque no centro para inserir um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pt"/>
              <a:t>Dag &amp; solte sua foto aqui </a:t>
            </a:r>
            <a:br>
              <a:rPr lang="en-US"/>
            </a:br>
            <a:r>
              <a:rPr lang="pt"/>
              <a:t>ou clique ou toque no ícone abaixo </a:t>
            </a:r>
            <a:br>
              <a:rPr lang="en-US"/>
            </a:br>
            <a:r>
              <a:rPr lang="pt"/>
              <a:t>para inserir</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pt" sz="1000">
                <a:solidFill>
                  <a:srgbClr val="A3A3A3"/>
                </a:solidFill>
              </a:rPr>
              <a:t>Layout do ELT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63" Type="http://schemas.openxmlformats.org/officeDocument/2006/relationships/image" Target="../media/image2.sv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5" Type="http://schemas.openxmlformats.org/officeDocument/2006/relationships/slideLayout" Target="../slideLayouts/slideLayout66.xml"/><Relationship Id="rId61" Type="http://schemas.openxmlformats.org/officeDocument/2006/relationships/theme" Target="../theme/theme2.xml"/><Relationship Id="rId19" Type="http://schemas.openxmlformats.org/officeDocument/2006/relationships/slideLayout" Target="../slideLayouts/slideLayout8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62" Type="http://schemas.openxmlformats.org/officeDocument/2006/relationships/image" Target="../media/image1.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slideLayout" Target="../slideLayouts/slideLayout12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pt"/>
              <a:t>Clique para editar o estilo do título principal</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609" r:id="rId3"/>
    <p:sldLayoutId id="2147485605" r:id="rId4"/>
    <p:sldLayoutId id="2147485610" r:id="rId5"/>
    <p:sldLayoutId id="2147485606" r:id="rId6"/>
    <p:sldLayoutId id="2147485611" r:id="rId7"/>
    <p:sldLayoutId id="2147485607" r:id="rId8"/>
    <p:sldLayoutId id="2147485612" r:id="rId9"/>
    <p:sldLayoutId id="2147485608" r:id="rId10"/>
    <p:sldLayoutId id="2147485451" r:id="rId11"/>
    <p:sldLayoutId id="2147485452" r:id="rId12"/>
    <p:sldLayoutId id="2147485453" r:id="rId13"/>
    <p:sldLayoutId id="2147485631"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629" r:id="rId43"/>
    <p:sldLayoutId id="2147485482" r:id="rId44"/>
    <p:sldLayoutId id="2147485483" r:id="rId45"/>
    <p:sldLayoutId id="2147485484" r:id="rId46"/>
    <p:sldLayoutId id="2147485485" r:id="rId47"/>
    <p:sldLayoutId id="2147485486" r:id="rId48"/>
    <p:sldLayoutId id="2147485487" r:id="rId49"/>
    <p:sldLayoutId id="2147485488" r:id="rId50"/>
    <p:sldLayoutId id="2147485489" r:id="rId51"/>
    <p:sldLayoutId id="2147485490" r:id="rId52"/>
    <p:sldLayoutId id="2147485491" r:id="rId53"/>
    <p:sldLayoutId id="2147485492" r:id="rId54"/>
    <p:sldLayoutId id="2147485493" r:id="rId55"/>
    <p:sldLayoutId id="2147485633" r:id="rId56"/>
    <p:sldLayoutId id="2147485494" r:id="rId57"/>
    <p:sldLayoutId id="2147485495" r:id="rId58"/>
    <p:sldLayoutId id="2147485496" r:id="rId59"/>
    <p:sldLayoutId id="2147485603" r:id="rId60"/>
    <p:sldLayoutId id="2147485635"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pt"/>
              <a:t>Clique para editar o estilo do título principal</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pt"/>
              <a:t>Clique para editar os estilos de texto mestre</a:t>
            </a:r>
          </a:p>
          <a:p>
            <a:pPr lvl="1"/>
            <a:r>
              <a:rPr lang="pt"/>
              <a:t>Segundo nível</a:t>
            </a:r>
          </a:p>
          <a:p>
            <a:pPr lvl="2"/>
            <a:r>
              <a:rPr lang="pt"/>
              <a:t>Terceiro nível</a:t>
            </a:r>
          </a:p>
          <a:p>
            <a:pPr lvl="3"/>
            <a:r>
              <a:rPr lang="pt"/>
              <a:t>Quarto nível</a:t>
            </a:r>
          </a:p>
          <a:p>
            <a:pPr lvl="4"/>
            <a:r>
              <a:rPr lang="pt"/>
              <a:t>Quinto nível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555" r:id="rId11"/>
    <p:sldLayoutId id="2147485556" r:id="rId12"/>
    <p:sldLayoutId id="2147485557" r:id="rId13"/>
    <p:sldLayoutId id="2147485632" r:id="rId14"/>
    <p:sldLayoutId id="2147485558" r:id="rId15"/>
    <p:sldLayoutId id="2147485559" r:id="rId16"/>
    <p:sldLayoutId id="2147485560" r:id="rId17"/>
    <p:sldLayoutId id="2147485561" r:id="rId18"/>
    <p:sldLayoutId id="2147485562" r:id="rId19"/>
    <p:sldLayoutId id="2147485563" r:id="rId20"/>
    <p:sldLayoutId id="2147485564" r:id="rId21"/>
    <p:sldLayoutId id="2147485565" r:id="rId22"/>
    <p:sldLayoutId id="2147485566" r:id="rId23"/>
    <p:sldLayoutId id="2147485567" r:id="rId24"/>
    <p:sldLayoutId id="2147485568" r:id="rId25"/>
    <p:sldLayoutId id="2147485569" r:id="rId26"/>
    <p:sldLayoutId id="2147485570" r:id="rId27"/>
    <p:sldLayoutId id="2147485571" r:id="rId28"/>
    <p:sldLayoutId id="2147485572" r:id="rId29"/>
    <p:sldLayoutId id="2147485573" r:id="rId30"/>
    <p:sldLayoutId id="2147485574" r:id="rId31"/>
    <p:sldLayoutId id="2147485575" r:id="rId32"/>
    <p:sldLayoutId id="2147485576" r:id="rId33"/>
    <p:sldLayoutId id="2147485577" r:id="rId34"/>
    <p:sldLayoutId id="2147485578" r:id="rId35"/>
    <p:sldLayoutId id="2147485579" r:id="rId36"/>
    <p:sldLayoutId id="2147485580" r:id="rId37"/>
    <p:sldLayoutId id="2147485581" r:id="rId38"/>
    <p:sldLayoutId id="2147485582" r:id="rId39"/>
    <p:sldLayoutId id="2147485583" r:id="rId40"/>
    <p:sldLayoutId id="2147485584" r:id="rId41"/>
    <p:sldLayoutId id="2147485585" r:id="rId42"/>
    <p:sldLayoutId id="2147485586" r:id="rId43"/>
    <p:sldLayoutId id="2147485630" r:id="rId44"/>
    <p:sldLayoutId id="2147485587" r:id="rId45"/>
    <p:sldLayoutId id="2147485588" r:id="rId46"/>
    <p:sldLayoutId id="2147485589" r:id="rId47"/>
    <p:sldLayoutId id="2147485590" r:id="rId48"/>
    <p:sldLayoutId id="2147485591" r:id="rId49"/>
    <p:sldLayoutId id="2147485592" r:id="rId50"/>
    <p:sldLayoutId id="2147485593" r:id="rId51"/>
    <p:sldLayoutId id="2147485594" r:id="rId52"/>
    <p:sldLayoutId id="2147485595" r:id="rId53"/>
    <p:sldLayoutId id="2147485596" r:id="rId54"/>
    <p:sldLayoutId id="2147485597" r:id="rId55"/>
    <p:sldLayoutId id="2147485634" r:id="rId56"/>
    <p:sldLayoutId id="2147485598" r:id="rId57"/>
    <p:sldLayoutId id="2147485599" r:id="rId58"/>
    <p:sldLayoutId id="2147485600" r:id="rId59"/>
    <p:sldLayoutId id="2147485602"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17.xml"/><Relationship Id="rId7" Type="http://schemas.openxmlformats.org/officeDocument/2006/relationships/image" Target="../media/image7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notesSlide" Target="../notesSlides/notesSlide10.xml"/><Relationship Id="rId9" Type="http://schemas.openxmlformats.org/officeDocument/2006/relationships/image" Target="../media/image72.png"/></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7.png"/><Relationship Id="rId3" Type="http://schemas.openxmlformats.org/officeDocument/2006/relationships/tags" Target="../tags/tag5.xml"/><Relationship Id="rId7" Type="http://schemas.openxmlformats.org/officeDocument/2006/relationships/notesSlide" Target="../notesSlides/notesSlide11.xml"/><Relationship Id="rId12" Type="http://schemas.openxmlformats.org/officeDocument/2006/relationships/image" Target="../media/image76.png"/><Relationship Id="rId2" Type="http://schemas.openxmlformats.org/officeDocument/2006/relationships/tags" Target="../tags/tag4.xml"/><Relationship Id="rId16" Type="http://schemas.openxmlformats.org/officeDocument/2006/relationships/image" Target="../media/image72.png"/><Relationship Id="rId1" Type="http://schemas.openxmlformats.org/officeDocument/2006/relationships/tags" Target="../tags/tag3.xml"/><Relationship Id="rId6" Type="http://schemas.openxmlformats.org/officeDocument/2006/relationships/slideLayout" Target="../slideLayouts/slideLayout17.xml"/><Relationship Id="rId11" Type="http://schemas.openxmlformats.org/officeDocument/2006/relationships/image" Target="../media/image75.png"/><Relationship Id="rId5" Type="http://schemas.openxmlformats.org/officeDocument/2006/relationships/tags" Target="../tags/tag7.xml"/><Relationship Id="rId15" Type="http://schemas.openxmlformats.org/officeDocument/2006/relationships/image" Target="../media/image65.png"/><Relationship Id="rId10" Type="http://schemas.openxmlformats.org/officeDocument/2006/relationships/image" Target="../media/image74.png"/><Relationship Id="rId4" Type="http://schemas.openxmlformats.org/officeDocument/2006/relationships/tags" Target="../tags/tag6.xml"/><Relationship Id="rId9" Type="http://schemas.openxmlformats.org/officeDocument/2006/relationships/image" Target="../media/image73.png"/><Relationship Id="rId1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hyperlink" Target="https://aka.ms/WTI" TargetMode="External"/><Relationship Id="rId5" Type="http://schemas.openxmlformats.org/officeDocument/2006/relationships/hyperlink" Target="https://www.microsoft.com/en-us/worklab/work-trend-index/will-ai-fix-work" TargetMode="External"/><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16.xml"/><Relationship Id="rId7" Type="http://schemas.openxmlformats.org/officeDocument/2006/relationships/image" Target="../media/image85.png"/><Relationship Id="rId2" Type="http://schemas.openxmlformats.org/officeDocument/2006/relationships/slideLayout" Target="../slideLayouts/slideLayout55.xml"/><Relationship Id="rId1" Type="http://schemas.openxmlformats.org/officeDocument/2006/relationships/tags" Target="../tags/tag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hyperlink" Target="https://customers.microsoft.com/en-us/story/1813696493334607461-finastra-microsoft-copilot-for-microsoft-365-professional-services-en-united-kingdom"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6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9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72.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image" Target="../media/image65.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54.xml"/><Relationship Id="rId5" Type="http://schemas.openxmlformats.org/officeDocument/2006/relationships/hyperlink" Target="https://copilot.microsoft.com/" TargetMode="External"/><Relationship Id="rId4" Type="http://schemas.openxmlformats.org/officeDocument/2006/relationships/image" Target="../media/image9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notesSlide" Target="../notesSlides/notesSlide3.xml"/><Relationship Id="rId1" Type="http://schemas.openxmlformats.org/officeDocument/2006/relationships/slideLayout" Target="../slideLayouts/slideLayout43.xml"/><Relationship Id="rId5" Type="http://schemas.openxmlformats.org/officeDocument/2006/relationships/image" Target="../media/image59.pn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1.xml"/><Relationship Id="rId7" Type="http://schemas.openxmlformats.org/officeDocument/2006/relationships/image" Target="../media/image65.png"/><Relationship Id="rId2" Type="http://schemas.openxmlformats.org/officeDocument/2006/relationships/slideLayout" Target="../slideLayouts/slideLayout17.xml"/><Relationship Id="rId1" Type="http://schemas.openxmlformats.org/officeDocument/2006/relationships/tags" Target="../tags/tag12.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7.svg"/><Relationship Id="rId4" Type="http://schemas.openxmlformats.org/officeDocument/2006/relationships/image" Target="../media/image93.png"/><Relationship Id="rId9" Type="http://schemas.openxmlformats.org/officeDocument/2006/relationships/image" Target="../media/image9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4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65.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14A1-2C81-7317-D7F5-C2BA1EE69F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58D90B-9ABE-633D-5EAA-CDB670616CB9}"/>
              </a:ext>
            </a:extLst>
          </p:cNvPr>
          <p:cNvSpPr>
            <a:spLocks noGrp="1"/>
          </p:cNvSpPr>
          <p:nvPr>
            <p:ph type="title" idx="4294967295"/>
          </p:nvPr>
        </p:nvSpPr>
        <p:spPr>
          <a:xfrm>
            <a:off x="0" y="-641350"/>
            <a:ext cx="11017250" cy="554037"/>
          </a:xfrm>
          <a:noFill/>
        </p:spPr>
        <p:txBody>
          <a:bodyPr/>
          <a:lstStyle/>
          <a:p>
            <a:r>
              <a:rPr lang="pt" noProof="0">
                <a:solidFill>
                  <a:srgbClr val="F1EFEF"/>
                </a:solidFill>
              </a:rPr>
              <a:t>Microsoft AI Skills Fest</a:t>
            </a:r>
          </a:p>
        </p:txBody>
      </p:sp>
    </p:spTree>
    <p:extLst>
      <p:ext uri="{BB962C8B-B14F-4D97-AF65-F5344CB8AC3E}">
        <p14:creationId xmlns:p14="http://schemas.microsoft.com/office/powerpoint/2010/main" val="21142208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0049A-52A4-E1D6-A90C-6EA5F4828AC4}"/>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6711233-0E76-4503-E513-DDD43B58AD1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146873" y="-15390"/>
            <a:ext cx="2045127" cy="1812182"/>
          </a:xfrm>
          <a:prstGeom prst="rect">
            <a:avLst/>
          </a:prstGeom>
        </p:spPr>
      </p:pic>
      <p:sp>
        <p:nvSpPr>
          <p:cNvPr id="37" name="Rectangle 36" descr="Captura de tela de uma visualização de palavras faz a pergunta O que é IA?' e explica três aspectos principais da IA generativa: ela é alimentada por LLMs (Modelos de Linguagem) que entendem e geram linguagem semelhante à humana, funciona por meio de prompts onde os usuários fornecem entrada e a IA gera respostas e cria novos conteúdos, incluindo texto e imagens com base na entrada do usuário. ">
            <a:extLst>
              <a:ext uri="{FF2B5EF4-FFF2-40B4-BE49-F238E27FC236}">
                <a16:creationId xmlns:a16="http://schemas.microsoft.com/office/drawing/2014/main" id="{C2E46273-BFF2-0D06-4A86-81170FC51421}"/>
              </a:ext>
            </a:extLst>
          </p:cNvPr>
          <p:cNvSpPr/>
          <p:nvPr/>
        </p:nvSpPr>
        <p:spPr bwMode="auto">
          <a:xfrm>
            <a:off x="1" y="-26298"/>
            <a:ext cx="3989070" cy="6884297"/>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76BD66D1-93AF-6845-C4DB-1A4313A1F6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10800000">
            <a:off x="0" y="0"/>
            <a:ext cx="2095500" cy="1371600"/>
          </a:xfrm>
          <a:prstGeom prst="rect">
            <a:avLst/>
          </a:prstGeom>
        </p:spPr>
      </p:pic>
      <p:sp>
        <p:nvSpPr>
          <p:cNvPr id="47" name="Title 46">
            <a:extLst>
              <a:ext uri="{FF2B5EF4-FFF2-40B4-BE49-F238E27FC236}">
                <a16:creationId xmlns:a16="http://schemas.microsoft.com/office/drawing/2014/main" id="{D0E3CDF1-86D8-9874-AF48-143954D22757}"/>
              </a:ext>
            </a:extLst>
          </p:cNvPr>
          <p:cNvSpPr>
            <a:spLocks noGrp="1"/>
          </p:cNvSpPr>
          <p:nvPr>
            <p:ph type="title"/>
          </p:nvPr>
        </p:nvSpPr>
        <p:spPr>
          <a:xfrm>
            <a:off x="529504" y="2926997"/>
            <a:ext cx="3709436" cy="553998"/>
          </a:xfrm>
        </p:spPr>
        <p:txBody>
          <a:bodyPr/>
          <a:lstStyle/>
          <a:p>
            <a:r>
              <a:rPr lang="pt" noProof="0"/>
              <a:t>O que é IA?</a:t>
            </a:r>
          </a:p>
        </p:txBody>
      </p:sp>
      <p:sp>
        <p:nvSpPr>
          <p:cNvPr id="54" name="2. Slide Title">
            <a:extLst>
              <a:ext uri="{FF2B5EF4-FFF2-40B4-BE49-F238E27FC236}">
                <a16:creationId xmlns:a16="http://schemas.microsoft.com/office/drawing/2014/main" id="{C49990C9-B0D7-32C4-04C2-C22A5202F74E}"/>
              </a:ext>
            </a:extLst>
          </p:cNvPr>
          <p:cNvSpPr txBox="1">
            <a:spLocks/>
          </p:cNvSpPr>
          <p:nvPr>
            <p:custDataLst>
              <p:tags r:id="rId1"/>
            </p:custDataLst>
          </p:nvPr>
        </p:nvSpPr>
        <p:spPr>
          <a:xfrm>
            <a:off x="5274122" y="5408450"/>
            <a:ext cx="6098992" cy="64018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pt" sz="1800" b="1" i="0" u="none" strike="noStrike" kern="1200" cap="none" spc="0" normalizeH="0" baseline="0" noProof="0">
                <a:ln w="6350" cap="flat">
                  <a:noFill/>
                  <a:miter lim="800000"/>
                </a:ln>
                <a:effectLst/>
                <a:uLnTx/>
                <a:uFillTx/>
                <a:ea typeface="+mj-ea"/>
                <a:cs typeface="+mj-cs"/>
              </a:rPr>
              <a:t>O Microsoft Copilot é uma das ferramentas de produtividade baseadas em IA disponíveis atualmente </a:t>
            </a:r>
          </a:p>
        </p:txBody>
      </p:sp>
      <p:pic>
        <p:nvPicPr>
          <p:cNvPr id="55" name="Picture 2">
            <a:extLst>
              <a:ext uri="{FF2B5EF4-FFF2-40B4-BE49-F238E27FC236}">
                <a16:creationId xmlns:a16="http://schemas.microsoft.com/office/drawing/2014/main" id="{5BEE55B5-97C7-F30F-2A15-F6DA32AF5546}"/>
              </a:ext>
              <a:ext uri="{C183D7F6-B498-43B3-948B-1728B52AA6E4}">
                <adec:decorative xmlns:adec="http://schemas.microsoft.com/office/drawing/2017/decorative" val="1"/>
              </a:ext>
            </a:extLst>
          </p:cNvPr>
          <p:cNvPicPr>
            <a:picLocks noChangeAspect="1" noChangeArrowheads="1"/>
          </p:cNvPicPr>
          <p:nvPr/>
        </p:nvPicPr>
        <p:blipFill>
          <a:blip r:embed="rId7" cstate="screen">
            <a:alphaModFix/>
            <a:extLst>
              <a:ext uri="{28A0092B-C50C-407E-A947-70E740481C1C}">
                <a14:useLocalDpi xmlns:a14="http://schemas.microsoft.com/office/drawing/2010/main"/>
              </a:ext>
            </a:extLst>
          </a:blip>
          <a:srcRect/>
          <a:stretch>
            <a:fillRect/>
          </a:stretch>
        </p:blipFill>
        <p:spPr bwMode="auto">
          <a:xfrm>
            <a:off x="4550022" y="5408450"/>
            <a:ext cx="556211" cy="55399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Objeto de uma visualização de palavras dos três aspectos-chave da IA generativa: é alimentado por LLMs (Modelos de Linguagem) que entendem e geram linguagem semelhante à humana, funciona por meio de prompts onde os usuários fornecem entrada e a IA gera respostas, e cria novos conteúdos, incluindo texto e imagens com base na entrada do usuário. ">
            <a:extLst>
              <a:ext uri="{FF2B5EF4-FFF2-40B4-BE49-F238E27FC236}">
                <a16:creationId xmlns:a16="http://schemas.microsoft.com/office/drawing/2014/main" id="{551F1CCC-3F48-F42C-CA43-9714C50F4543}"/>
              </a:ext>
            </a:extLst>
          </p:cNvPr>
          <p:cNvGrpSpPr/>
          <p:nvPr/>
        </p:nvGrpSpPr>
        <p:grpSpPr>
          <a:xfrm>
            <a:off x="4550022" y="2091958"/>
            <a:ext cx="6823092" cy="2899008"/>
            <a:chOff x="4550022" y="2091958"/>
            <a:chExt cx="6823092" cy="2899008"/>
          </a:xfrm>
        </p:grpSpPr>
        <p:sp>
          <p:nvSpPr>
            <p:cNvPr id="2" name="TextBox 1">
              <a:extLst>
                <a:ext uri="{FF2B5EF4-FFF2-40B4-BE49-F238E27FC236}">
                  <a16:creationId xmlns:a16="http://schemas.microsoft.com/office/drawing/2014/main" id="{C94CE649-0A0F-4DD7-0F4E-039659CC3E10}"/>
                </a:ext>
              </a:extLst>
            </p:cNvPr>
            <p:cNvSpPr txBox="1">
              <a:spLocks/>
            </p:cNvSpPr>
            <p:nvPr>
              <p:custDataLst>
                <p:tags r:id="rId2"/>
              </p:custDataLst>
            </p:nvPr>
          </p:nvSpPr>
          <p:spPr>
            <a:xfrm>
              <a:off x="5172187" y="2144033"/>
              <a:ext cx="6200927" cy="2846933"/>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R="0" lvl="0" algn="l" defTabSz="914400" rtl="0" eaLnBrk="1" fontAlgn="auto" latinLnBrk="0" hangingPunct="1">
                <a:lnSpc>
                  <a:spcPct val="100000"/>
                </a:lnSpc>
                <a:spcBef>
                  <a:spcPct val="100000"/>
                </a:spcBef>
                <a:spcAft>
                  <a:spcPts val="300"/>
                </a:spcAft>
                <a:buClrTx/>
                <a:buSzTx/>
                <a:buNone/>
                <a:tabLst/>
                <a:defRPr/>
              </a:pPr>
              <a:r>
                <a:rPr lang="pt" sz="1800" noProof="0">
                  <a:latin typeface="+mj-lt"/>
                </a:rPr>
                <a:t>Alimentada por LLMs</a:t>
              </a:r>
              <a:r>
                <a:rPr lang="pt" sz="1800" noProof="0"/>
                <a:t>: </a:t>
              </a:r>
              <a:br>
                <a:rPr lang="en-US" sz="1800" noProof="0"/>
              </a:br>
              <a:r>
                <a:rPr lang="pt" sz="1800" noProof="0"/>
                <a:t>modelos de IA treinados em dados massivos para entender e gerar linguagem semelhante à humana.</a:t>
              </a:r>
            </a:p>
            <a:p>
              <a:pPr marR="0" lvl="0" algn="l" defTabSz="914400" rtl="0" eaLnBrk="1" fontAlgn="auto" latinLnBrk="0" hangingPunct="1">
                <a:lnSpc>
                  <a:spcPct val="100000"/>
                </a:lnSpc>
                <a:spcBef>
                  <a:spcPct val="100000"/>
                </a:spcBef>
                <a:spcAft>
                  <a:spcPts val="300"/>
                </a:spcAft>
                <a:buClrTx/>
                <a:buSzTx/>
                <a:buNone/>
                <a:tabLst/>
                <a:defRPr/>
              </a:pPr>
              <a:r>
                <a:rPr lang="pt" sz="1800" noProof="0">
                  <a:latin typeface="+mj-lt"/>
                </a:rPr>
                <a:t>Funciona por meio de prompts: </a:t>
              </a:r>
              <a:br>
                <a:rPr lang="en-US" sz="1800" noProof="0">
                  <a:latin typeface="+mj-lt"/>
                </a:rPr>
              </a:br>
              <a:r>
                <a:rPr lang="pt" sz="1800" noProof="0"/>
                <a:t>os usuários fornecem informações e a IA gera respostas.</a:t>
              </a:r>
            </a:p>
            <a:p>
              <a:pPr marR="0" lvl="0" algn="l" defTabSz="914400" rtl="0" eaLnBrk="1" fontAlgn="auto" latinLnBrk="0" hangingPunct="1">
                <a:lnSpc>
                  <a:spcPct val="100000"/>
                </a:lnSpc>
                <a:spcBef>
                  <a:spcPct val="100000"/>
                </a:spcBef>
                <a:spcAft>
                  <a:spcPts val="300"/>
                </a:spcAft>
                <a:buClrTx/>
                <a:buSzTx/>
                <a:buNone/>
                <a:tabLst/>
                <a:defRPr/>
              </a:pPr>
              <a:r>
                <a:rPr lang="pt" sz="1800" noProof="0">
                  <a:latin typeface="+mj-lt"/>
                </a:rPr>
                <a:t>Cria novo conteúdo</a:t>
              </a:r>
              <a:r>
                <a:rPr lang="pt" sz="1800" noProof="0"/>
                <a:t>: </a:t>
              </a:r>
              <a:br>
                <a:rPr lang="en-US" sz="1800" noProof="0"/>
              </a:br>
              <a:r>
                <a:rPr lang="pt" sz="1800" noProof="0"/>
                <a:t>gera texto, imagens e muito mais com base na entrada do usuário.</a:t>
              </a:r>
            </a:p>
          </p:txBody>
        </p:sp>
        <p:grpSp>
          <p:nvGrpSpPr>
            <p:cNvPr id="7" name="Group 6">
              <a:extLst>
                <a:ext uri="{FF2B5EF4-FFF2-40B4-BE49-F238E27FC236}">
                  <a16:creationId xmlns:a16="http://schemas.microsoft.com/office/drawing/2014/main" id="{07F21E93-7AF8-5BAC-DB55-1AD5D54BBA97}"/>
                </a:ext>
              </a:extLst>
            </p:cNvPr>
            <p:cNvGrpSpPr/>
            <p:nvPr/>
          </p:nvGrpSpPr>
          <p:grpSpPr>
            <a:xfrm>
              <a:off x="4550022" y="2091958"/>
              <a:ext cx="714405" cy="2797079"/>
              <a:chOff x="385078" y="2091395"/>
              <a:chExt cx="714405" cy="3129411"/>
            </a:xfrm>
          </p:grpSpPr>
          <p:sp>
            <p:nvSpPr>
              <p:cNvPr id="8" name="TextBox 7">
                <a:extLst>
                  <a:ext uri="{FF2B5EF4-FFF2-40B4-BE49-F238E27FC236}">
                    <a16:creationId xmlns:a16="http://schemas.microsoft.com/office/drawing/2014/main" id="{6105ECB6-3FE5-5AC5-56BA-7CD43AD286BE}"/>
                  </a:ext>
                </a:extLst>
              </p:cNvPr>
              <p:cNvSpPr txBox="1"/>
              <p:nvPr/>
            </p:nvSpPr>
            <p:spPr>
              <a:xfrm>
                <a:off x="385078" y="2091395"/>
                <a:ext cx="714405" cy="724667"/>
              </a:xfrm>
              <a:prstGeom prst="rect">
                <a:avLst/>
              </a:prstGeom>
              <a:noFill/>
            </p:spPr>
            <p:txBody>
              <a:bodyPr wrap="square">
                <a:spAutoFit/>
              </a:bodyPr>
              <a:lstStyle/>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10" name="TextBox 9">
                <a:extLst>
                  <a:ext uri="{FF2B5EF4-FFF2-40B4-BE49-F238E27FC236}">
                    <a16:creationId xmlns:a16="http://schemas.microsoft.com/office/drawing/2014/main" id="{9197D750-1D45-C1EF-0D3A-38927EFB2B53}"/>
                  </a:ext>
                </a:extLst>
              </p:cNvPr>
              <p:cNvSpPr txBox="1"/>
              <p:nvPr/>
            </p:nvSpPr>
            <p:spPr>
              <a:xfrm>
                <a:off x="385078" y="3293768"/>
                <a:ext cx="714405" cy="724667"/>
              </a:xfrm>
              <a:prstGeom prst="rect">
                <a:avLst/>
              </a:prstGeom>
              <a:noFill/>
            </p:spPr>
            <p:txBody>
              <a:bodyPr wrap="square">
                <a:spAutoFit/>
              </a:bodyPr>
              <a:lstStyle/>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11" name="TextBox 10">
                <a:extLst>
                  <a:ext uri="{FF2B5EF4-FFF2-40B4-BE49-F238E27FC236}">
                    <a16:creationId xmlns:a16="http://schemas.microsoft.com/office/drawing/2014/main" id="{B6C2CACC-5F2A-D5E4-D6B8-092F840B539D}"/>
                  </a:ext>
                </a:extLst>
              </p:cNvPr>
              <p:cNvSpPr txBox="1"/>
              <p:nvPr/>
            </p:nvSpPr>
            <p:spPr>
              <a:xfrm>
                <a:off x="385078" y="4496139"/>
                <a:ext cx="714405" cy="724667"/>
              </a:xfrm>
              <a:prstGeom prst="rect">
                <a:avLst/>
              </a:prstGeom>
              <a:noFill/>
            </p:spPr>
            <p:txBody>
              <a:bodyPr wrap="square">
                <a:spAutoFit/>
              </a:bodyPr>
              <a:lstStyle/>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grpSp>
      </p:grpSp>
      <p:sp>
        <p:nvSpPr>
          <p:cNvPr id="15" name="TextBox 14">
            <a:extLst>
              <a:ext uri="{FF2B5EF4-FFF2-40B4-BE49-F238E27FC236}">
                <a16:creationId xmlns:a16="http://schemas.microsoft.com/office/drawing/2014/main" id="{C0CA0738-0F99-038E-0598-F21DFFC98EDB}"/>
              </a:ext>
            </a:extLst>
          </p:cNvPr>
          <p:cNvSpPr txBox="1"/>
          <p:nvPr/>
        </p:nvSpPr>
        <p:spPr>
          <a:xfrm>
            <a:off x="4550022" y="1316949"/>
            <a:ext cx="6814456"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100000"/>
              </a:spcBef>
              <a:spcAft>
                <a:spcPts val="300"/>
              </a:spcAft>
              <a:buClrTx/>
              <a:buSzTx/>
              <a:buFont typeface="Segoe UI" panose="020B0502040204020203" pitchFamily="34" charset="0"/>
              <a:buChar char="​"/>
              <a:tabLst/>
              <a:defRPr/>
            </a:pPr>
            <a:r>
              <a:rPr kumimoji="0" lang="pt" sz="2000" b="1" i="0" u="none" strike="noStrike" kern="1200" cap="none" spc="0" normalizeH="0" baseline="0" noProof="0">
                <a:ln>
                  <a:noFill/>
                </a:ln>
                <a:effectLst/>
                <a:uLnTx/>
                <a:uFillTx/>
                <a:latin typeface="+mj-lt"/>
                <a:ea typeface="+mn-ea"/>
                <a:cs typeface="Arial" panose="020B0604020202020204" pitchFamily="34" charset="0"/>
              </a:rPr>
              <a:t>3 coisas </a:t>
            </a:r>
            <a:r>
              <a:rPr kumimoji="0" lang="pt" sz="2000" i="0" u="none" strike="noStrike" kern="1200" cap="none" spc="0" normalizeH="0" baseline="0" noProof="0">
                <a:ln>
                  <a:noFill/>
                </a:ln>
                <a:effectLst/>
                <a:uLnTx/>
                <a:uFillTx/>
                <a:latin typeface="+mj-lt"/>
                <a:ea typeface="+mn-ea"/>
                <a:cs typeface="Arial" panose="020B0604020202020204" pitchFamily="34" charset="0"/>
              </a:rPr>
              <a:t>para saber sobre IA generativa </a:t>
            </a:r>
          </a:p>
        </p:txBody>
      </p:sp>
      <p:pic>
        <p:nvPicPr>
          <p:cNvPr id="18" name="Picture 17">
            <a:extLst>
              <a:ext uri="{FF2B5EF4-FFF2-40B4-BE49-F238E27FC236}">
                <a16:creationId xmlns:a16="http://schemas.microsoft.com/office/drawing/2014/main" id="{0AF0E139-B940-EE76-58C2-0D6DDE9BD352}"/>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flipH="1">
            <a:off x="-8231" y="4240853"/>
            <a:ext cx="1371601" cy="2653726"/>
          </a:xfrm>
          <a:prstGeom prst="rect">
            <a:avLst/>
          </a:prstGeom>
        </p:spPr>
      </p:pic>
      <p:pic>
        <p:nvPicPr>
          <p:cNvPr id="20" name="Picture 19">
            <a:extLst>
              <a:ext uri="{FF2B5EF4-FFF2-40B4-BE49-F238E27FC236}">
                <a16:creationId xmlns:a16="http://schemas.microsoft.com/office/drawing/2014/main" id="{6C355CC9-EABC-5D8C-73F2-ACCA7465D919}"/>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rot="5400000">
            <a:off x="830187" y="5859836"/>
            <a:ext cx="1082829" cy="966093"/>
          </a:xfrm>
          <a:prstGeom prst="rect">
            <a:avLst/>
          </a:prstGeom>
        </p:spPr>
      </p:pic>
    </p:spTree>
    <p:extLst>
      <p:ext uri="{BB962C8B-B14F-4D97-AF65-F5344CB8AC3E}">
        <p14:creationId xmlns:p14="http://schemas.microsoft.com/office/powerpoint/2010/main" val="41377155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EF8EA-60C2-1EE4-7724-0E2CED042741}"/>
            </a:ext>
          </a:extLst>
        </p:cNvPr>
        <p:cNvGrpSpPr/>
        <p:nvPr/>
      </p:nvGrpSpPr>
      <p:grpSpPr>
        <a:xfrm>
          <a:off x="0" y="0"/>
          <a:ext cx="0" cy="0"/>
          <a:chOff x="0" y="0"/>
          <a:chExt cx="0" cy="0"/>
        </a:xfrm>
      </p:grpSpPr>
      <p:sp>
        <p:nvSpPr>
          <p:cNvPr id="10" name="Rectangle 9" descr="Captura de tela de uma visualização de palavras faça a pergunta &quot;Quais são os exemplos de uso de IA?&quot;">
            <a:extLst>
              <a:ext uri="{FF2B5EF4-FFF2-40B4-BE49-F238E27FC236}">
                <a16:creationId xmlns:a16="http://schemas.microsoft.com/office/drawing/2014/main" id="{E9EDFEAF-075B-66D8-69FD-54E87399B7F8}"/>
              </a:ext>
            </a:extLst>
          </p:cNvPr>
          <p:cNvSpPr/>
          <p:nvPr/>
        </p:nvSpPr>
        <p:spPr bwMode="auto">
          <a:xfrm>
            <a:off x="1" y="-26298"/>
            <a:ext cx="3989070" cy="6884297"/>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3D19FD9A-D626-A435-4388-BE28A876EE3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rot="10800000">
            <a:off x="0" y="0"/>
            <a:ext cx="2095500" cy="1371600"/>
          </a:xfrm>
          <a:prstGeom prst="rect">
            <a:avLst/>
          </a:prstGeom>
        </p:spPr>
      </p:pic>
      <p:sp>
        <p:nvSpPr>
          <p:cNvPr id="12" name="Title 46">
            <a:extLst>
              <a:ext uri="{FF2B5EF4-FFF2-40B4-BE49-F238E27FC236}">
                <a16:creationId xmlns:a16="http://schemas.microsoft.com/office/drawing/2014/main" id="{2CB6A0F7-3C8B-F098-11EB-EF431487F82C}"/>
              </a:ext>
              <a:ext uri="{C183D7F6-B498-43B3-948B-1728B52AA6E4}">
                <adec:decorative xmlns:adec="http://schemas.microsoft.com/office/drawing/2017/decorative" val="0"/>
              </a:ext>
            </a:extLst>
          </p:cNvPr>
          <p:cNvSpPr>
            <a:spLocks noGrp="1"/>
          </p:cNvSpPr>
          <p:nvPr>
            <p:ph type="title"/>
          </p:nvPr>
        </p:nvSpPr>
        <p:spPr>
          <a:xfrm>
            <a:off x="529504" y="2648011"/>
            <a:ext cx="3459567" cy="1661993"/>
          </a:xfrm>
        </p:spPr>
        <p:txBody>
          <a:bodyPr/>
          <a:lstStyle/>
          <a:p>
            <a:r>
              <a:rPr lang="pt" noProof="0"/>
              <a:t>Quais são os exemplos de uso de IA?</a:t>
            </a:r>
          </a:p>
        </p:txBody>
      </p:sp>
      <p:sp>
        <p:nvSpPr>
          <p:cNvPr id="28" name="2. Slide Title">
            <a:extLst>
              <a:ext uri="{FF2B5EF4-FFF2-40B4-BE49-F238E27FC236}">
                <a16:creationId xmlns:a16="http://schemas.microsoft.com/office/drawing/2014/main" id="{EE2EECD0-F622-9BC4-3C3F-DB2C3A2ABA1C}"/>
              </a:ext>
            </a:extLst>
          </p:cNvPr>
          <p:cNvSpPr txBox="1">
            <a:spLocks/>
          </p:cNvSpPr>
          <p:nvPr>
            <p:custDataLst>
              <p:tags r:id="rId1"/>
            </p:custDataLst>
          </p:nvPr>
        </p:nvSpPr>
        <p:spPr>
          <a:xfrm>
            <a:off x="4428910" y="441938"/>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pt" sz="1800" b="1" i="0" u="none" strike="noStrike" kern="1200" cap="none" spc="0" normalizeH="0" baseline="0" noProof="0">
                <a:ln w="6350" cap="flat">
                  <a:noFill/>
                  <a:miter lim="800000"/>
                </a:ln>
                <a:effectLst/>
                <a:uLnTx/>
                <a:uFillTx/>
                <a:ea typeface="+mj-ea"/>
                <a:cs typeface="+mj-cs"/>
              </a:rPr>
              <a:t>Quais são alguns exemplos de IA generativa hoje?</a:t>
            </a:r>
          </a:p>
        </p:txBody>
      </p:sp>
      <p:grpSp>
        <p:nvGrpSpPr>
          <p:cNvPr id="51" name="Group 50" descr="Captura de tela de um rascunho de e-mail profissional usando o Copilot.">
            <a:extLst>
              <a:ext uri="{FF2B5EF4-FFF2-40B4-BE49-F238E27FC236}">
                <a16:creationId xmlns:a16="http://schemas.microsoft.com/office/drawing/2014/main" id="{F212CE49-2058-9F70-DC3C-46B62DAB4EDF}"/>
              </a:ext>
            </a:extLst>
          </p:cNvPr>
          <p:cNvGrpSpPr/>
          <p:nvPr/>
        </p:nvGrpSpPr>
        <p:grpSpPr>
          <a:xfrm>
            <a:off x="4616015" y="945642"/>
            <a:ext cx="3277165" cy="1940979"/>
            <a:chOff x="5140004" y="1273956"/>
            <a:chExt cx="2973741" cy="1663437"/>
          </a:xfrm>
        </p:grpSpPr>
        <p:pic>
          <p:nvPicPr>
            <p:cNvPr id="33" name="Picture 32">
              <a:extLst>
                <a:ext uri="{FF2B5EF4-FFF2-40B4-BE49-F238E27FC236}">
                  <a16:creationId xmlns:a16="http://schemas.microsoft.com/office/drawing/2014/main" id="{D0F92FB9-88F2-3F30-924E-C341865A1B06}"/>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5433005" y="1325532"/>
              <a:ext cx="2352345" cy="1501957"/>
            </a:xfrm>
            <a:prstGeom prst="rect">
              <a:avLst/>
            </a:prstGeom>
          </p:spPr>
        </p:pic>
        <p:pic>
          <p:nvPicPr>
            <p:cNvPr id="9" name="Picture 8">
              <a:extLst>
                <a:ext uri="{FF2B5EF4-FFF2-40B4-BE49-F238E27FC236}">
                  <a16:creationId xmlns:a16="http://schemas.microsoft.com/office/drawing/2014/main" id="{3D007A47-EFAC-7202-356D-06038102F3E1}"/>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5140004" y="1273956"/>
              <a:ext cx="2973741" cy="1663437"/>
            </a:xfrm>
            <a:prstGeom prst="rect">
              <a:avLst/>
            </a:prstGeom>
          </p:spPr>
        </p:pic>
      </p:grpSp>
      <p:sp>
        <p:nvSpPr>
          <p:cNvPr id="4" name="TextBox 3">
            <a:extLst>
              <a:ext uri="{FF2B5EF4-FFF2-40B4-BE49-F238E27FC236}">
                <a16:creationId xmlns:a16="http://schemas.microsoft.com/office/drawing/2014/main" id="{0689997B-26ED-9E6A-AD3D-983C908DC58C}"/>
              </a:ext>
            </a:extLst>
          </p:cNvPr>
          <p:cNvSpPr txBox="1">
            <a:spLocks/>
          </p:cNvSpPr>
          <p:nvPr>
            <p:custDataLst>
              <p:tags r:id="rId2"/>
            </p:custDataLst>
          </p:nvPr>
        </p:nvSpPr>
        <p:spPr>
          <a:xfrm>
            <a:off x="4616015" y="2990520"/>
            <a:ext cx="297374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pt" sz="1400" b="1" i="0" u="none" strike="noStrike" kern="1200" cap="none" spc="0" normalizeH="0" baseline="0" noProof="0">
                <a:ln>
                  <a:noFill/>
                </a:ln>
                <a:effectLst/>
                <a:uLnTx/>
                <a:uFillTx/>
                <a:ea typeface="+mn-ea"/>
                <a:cs typeface="Arial" panose="020B0604020202020204" pitchFamily="34" charset="0"/>
              </a:rPr>
              <a:t>Elabore rapidamente e-mails profissionais usando o Copilot</a:t>
            </a:r>
          </a:p>
        </p:txBody>
      </p:sp>
      <p:grpSp>
        <p:nvGrpSpPr>
          <p:cNvPr id="52" name="Group 51" descr="Captura de tela da criação de imagem no Visual Creator no M365 Copilot. ">
            <a:extLst>
              <a:ext uri="{FF2B5EF4-FFF2-40B4-BE49-F238E27FC236}">
                <a16:creationId xmlns:a16="http://schemas.microsoft.com/office/drawing/2014/main" id="{10C70E7C-B466-1B33-7DF9-DCF16225B03B}"/>
              </a:ext>
            </a:extLst>
          </p:cNvPr>
          <p:cNvGrpSpPr/>
          <p:nvPr/>
        </p:nvGrpSpPr>
        <p:grpSpPr>
          <a:xfrm>
            <a:off x="8366281" y="945642"/>
            <a:ext cx="3277165" cy="1933115"/>
            <a:chOff x="8597580" y="1273956"/>
            <a:chExt cx="2973741" cy="1663437"/>
          </a:xfrm>
        </p:grpSpPr>
        <p:pic>
          <p:nvPicPr>
            <p:cNvPr id="36" name="Picture 35">
              <a:extLst>
                <a:ext uri="{FF2B5EF4-FFF2-40B4-BE49-F238E27FC236}">
                  <a16:creationId xmlns:a16="http://schemas.microsoft.com/office/drawing/2014/main" id="{18D27414-B4F6-FDD7-EDB2-AD20AFA3166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939743" y="1339029"/>
              <a:ext cx="2327513" cy="1425602"/>
            </a:xfrm>
            <a:prstGeom prst="rect">
              <a:avLst/>
            </a:prstGeom>
          </p:spPr>
        </p:pic>
        <p:pic>
          <p:nvPicPr>
            <p:cNvPr id="13" name="Picture 12">
              <a:extLst>
                <a:ext uri="{FF2B5EF4-FFF2-40B4-BE49-F238E27FC236}">
                  <a16:creationId xmlns:a16="http://schemas.microsoft.com/office/drawing/2014/main" id="{A48EDE27-4688-347A-263A-27A7D1803556}"/>
                </a:ext>
              </a:extLst>
            </p:cNvPr>
            <p:cNvPicPr>
              <a:picLocks/>
            </p:cNvPicPr>
            <p:nvPr/>
          </p:nvPicPr>
          <p:blipFill rotWithShape="1">
            <a:blip r:embed="rId12" cstate="screen">
              <a:extLst>
                <a:ext uri="{28A0092B-C50C-407E-A947-70E740481C1C}">
                  <a14:useLocalDpi xmlns:a14="http://schemas.microsoft.com/office/drawing/2010/main"/>
                </a:ext>
              </a:extLst>
            </a:blip>
            <a:srcRect/>
            <a:stretch/>
          </p:blipFill>
          <p:spPr>
            <a:xfrm>
              <a:off x="8597580" y="1273956"/>
              <a:ext cx="2973741" cy="1663437"/>
            </a:xfrm>
            <a:prstGeom prst="rect">
              <a:avLst/>
            </a:prstGeom>
          </p:spPr>
        </p:pic>
      </p:grpSp>
      <p:sp>
        <p:nvSpPr>
          <p:cNvPr id="5" name="TextBox 4">
            <a:extLst>
              <a:ext uri="{FF2B5EF4-FFF2-40B4-BE49-F238E27FC236}">
                <a16:creationId xmlns:a16="http://schemas.microsoft.com/office/drawing/2014/main" id="{55CCFED0-D3ED-F1A1-F224-EDE9C497639E}"/>
              </a:ext>
            </a:extLst>
          </p:cNvPr>
          <p:cNvSpPr txBox="1">
            <a:spLocks/>
          </p:cNvSpPr>
          <p:nvPr>
            <p:custDataLst>
              <p:tags r:id="rId3"/>
            </p:custDataLst>
          </p:nvPr>
        </p:nvSpPr>
        <p:spPr>
          <a:xfrm>
            <a:off x="8385331" y="2990520"/>
            <a:ext cx="2973741" cy="430887"/>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3175" lvl="1" indent="0">
              <a:lnSpc>
                <a:spcPct val="100000"/>
              </a:lnSpc>
              <a:spcBef>
                <a:spcPts val="300"/>
              </a:spcBef>
              <a:spcAft>
                <a:spcPts val="300"/>
              </a:spcAft>
              <a:buFont typeface="Wingdings" panose="05000000000000000000" pitchFamily="2" charset="2"/>
              <a:buNone/>
              <a:defRPr sz="1600">
                <a:solidFill>
                  <a:srgbClr val="FFFFFF"/>
                </a:solidFill>
                <a:latin typeface="Aria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pt" sz="1400" b="1" i="0" u="none" strike="noStrike" kern="1200" cap="none" spc="0" normalizeH="0" baseline="0" noProof="0">
                <a:ln>
                  <a:noFill/>
                </a:ln>
                <a:effectLst/>
                <a:uLnTx/>
                <a:uFillTx/>
                <a:ea typeface="+mn-ea"/>
                <a:cs typeface="Arial" panose="020B0604020202020204" pitchFamily="34" charset="0"/>
              </a:rPr>
              <a:t>Crie novas imagens para produtos e serviços usando o M365 Copilot</a:t>
            </a:r>
          </a:p>
        </p:txBody>
      </p:sp>
      <p:grpSp>
        <p:nvGrpSpPr>
          <p:cNvPr id="50" name="Group 49" descr="Captura de tela do local para campanhas de marketing com o Copilot.">
            <a:extLst>
              <a:ext uri="{FF2B5EF4-FFF2-40B4-BE49-F238E27FC236}">
                <a16:creationId xmlns:a16="http://schemas.microsoft.com/office/drawing/2014/main" id="{F4131F6C-4FB3-0C65-05A0-EB64B75A1EAA}"/>
              </a:ext>
            </a:extLst>
          </p:cNvPr>
          <p:cNvGrpSpPr/>
          <p:nvPr/>
        </p:nvGrpSpPr>
        <p:grpSpPr>
          <a:xfrm>
            <a:off x="4616015" y="3731455"/>
            <a:ext cx="3277165" cy="1940979"/>
            <a:chOff x="5140004" y="3650929"/>
            <a:chExt cx="2973741" cy="1663437"/>
          </a:xfrm>
        </p:grpSpPr>
        <p:sp>
          <p:nvSpPr>
            <p:cNvPr id="42" name="Rectangle 41">
              <a:extLst>
                <a:ext uri="{FF2B5EF4-FFF2-40B4-BE49-F238E27FC236}">
                  <a16:creationId xmlns:a16="http://schemas.microsoft.com/office/drawing/2014/main" id="{1D019AA7-5571-7520-C221-EDE70D1C0AE7}"/>
                </a:ext>
              </a:extLst>
            </p:cNvPr>
            <p:cNvSpPr/>
            <p:nvPr/>
          </p:nvSpPr>
          <p:spPr bwMode="auto">
            <a:xfrm>
              <a:off x="7057293" y="3786000"/>
              <a:ext cx="728058" cy="6466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CABFB7AD-90C4-EC3B-C81F-90BEB06024A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433005" y="3799375"/>
              <a:ext cx="1624287" cy="1277254"/>
            </a:xfrm>
            <a:prstGeom prst="rect">
              <a:avLst/>
            </a:prstGeom>
          </p:spPr>
        </p:pic>
        <p:sp>
          <p:nvSpPr>
            <p:cNvPr id="44" name="TextBox 43">
              <a:extLst>
                <a:ext uri="{FF2B5EF4-FFF2-40B4-BE49-F238E27FC236}">
                  <a16:creationId xmlns:a16="http://schemas.microsoft.com/office/drawing/2014/main" id="{F90B67B2-4598-36A4-127A-0ED34C2AB9C1}"/>
                </a:ext>
              </a:extLst>
            </p:cNvPr>
            <p:cNvSpPr txBox="1"/>
            <p:nvPr/>
          </p:nvSpPr>
          <p:spPr>
            <a:xfrm>
              <a:off x="7084405" y="3970824"/>
              <a:ext cx="673833" cy="276999"/>
            </a:xfrm>
            <a:prstGeom prst="rect">
              <a:avLst/>
            </a:prstGeom>
            <a:noFill/>
          </p:spPr>
          <p:txBody>
            <a:bodyPr wrap="square">
              <a:spAutoFit/>
            </a:bodyPr>
            <a:lstStyle/>
            <a:p>
              <a:r>
                <a:rPr lang="pt" sz="1200" noProof="0">
                  <a:solidFill>
                    <a:schemeClr val="bg1"/>
                  </a:solidFill>
                </a:rPr>
                <a:t>"Olá" </a:t>
              </a:r>
            </a:p>
          </p:txBody>
        </p:sp>
        <p:sp>
          <p:nvSpPr>
            <p:cNvPr id="45" name="Rectangle 44">
              <a:extLst>
                <a:ext uri="{FF2B5EF4-FFF2-40B4-BE49-F238E27FC236}">
                  <a16:creationId xmlns:a16="http://schemas.microsoft.com/office/drawing/2014/main" id="{5DC34F38-B035-04E0-DE8A-613C4852677D}"/>
                </a:ext>
              </a:extLst>
            </p:cNvPr>
            <p:cNvSpPr/>
            <p:nvPr/>
          </p:nvSpPr>
          <p:spPr bwMode="auto">
            <a:xfrm>
              <a:off x="7057293" y="4440053"/>
              <a:ext cx="728058" cy="62275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4E5F5126-B1E6-8207-FEC0-042505099F04}"/>
                </a:ext>
              </a:extLst>
            </p:cNvPr>
            <p:cNvSpPr txBox="1"/>
            <p:nvPr/>
          </p:nvSpPr>
          <p:spPr>
            <a:xfrm>
              <a:off x="7084405" y="4624366"/>
              <a:ext cx="673833" cy="276999"/>
            </a:xfrm>
            <a:prstGeom prst="rect">
              <a:avLst/>
            </a:prstGeom>
            <a:noFill/>
          </p:spPr>
          <p:txBody>
            <a:bodyPr wrap="square">
              <a:spAutoFit/>
            </a:bodyPr>
            <a:lstStyle/>
            <a:p>
              <a:r>
                <a:rPr lang="pt" sz="1200" noProof="0">
                  <a:solidFill>
                    <a:schemeClr val="bg1"/>
                  </a:solidFill>
                </a:rPr>
                <a:t>"Olá" </a:t>
              </a:r>
            </a:p>
          </p:txBody>
        </p:sp>
        <p:pic>
          <p:nvPicPr>
            <p:cNvPr id="19" name="Picture 18">
              <a:extLst>
                <a:ext uri="{FF2B5EF4-FFF2-40B4-BE49-F238E27FC236}">
                  <a16:creationId xmlns:a16="http://schemas.microsoft.com/office/drawing/2014/main" id="{3727BEC3-22A6-2A0D-B018-99F422A9C9EF}"/>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5140004" y="3650929"/>
              <a:ext cx="2973741" cy="1663437"/>
            </a:xfrm>
            <a:prstGeom prst="rect">
              <a:avLst/>
            </a:prstGeom>
          </p:spPr>
        </p:pic>
      </p:grpSp>
      <p:sp>
        <p:nvSpPr>
          <p:cNvPr id="3" name="TextBox 2">
            <a:extLst>
              <a:ext uri="{FF2B5EF4-FFF2-40B4-BE49-F238E27FC236}">
                <a16:creationId xmlns:a16="http://schemas.microsoft.com/office/drawing/2014/main" id="{43F26021-A452-A070-EEBF-9FCFC8B5FA9A}"/>
              </a:ext>
            </a:extLst>
          </p:cNvPr>
          <p:cNvSpPr txBox="1">
            <a:spLocks/>
          </p:cNvSpPr>
          <p:nvPr>
            <p:custDataLst>
              <p:tags r:id="rId4"/>
            </p:custDataLst>
          </p:nvPr>
        </p:nvSpPr>
        <p:spPr>
          <a:xfrm>
            <a:off x="4616015" y="5859428"/>
            <a:ext cx="297374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ctr" defTabSz="91440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pt" sz="1400" b="1" i="0" u="none" strike="noStrike" kern="1200" cap="none" spc="0" normalizeH="0" baseline="0" noProof="0">
                <a:ln>
                  <a:noFill/>
                </a:ln>
                <a:effectLst/>
                <a:uLnTx/>
                <a:uFillTx/>
                <a:ea typeface="+mn-ea"/>
                <a:cs typeface="Arial" panose="020B0604020202020204" pitchFamily="34" charset="0"/>
              </a:rPr>
              <a:t>Acelere a localização de campanhas de marketing com o Copilot</a:t>
            </a:r>
          </a:p>
        </p:txBody>
      </p:sp>
      <p:grpSp>
        <p:nvGrpSpPr>
          <p:cNvPr id="53" name="Group 52" descr="Captura de tela de um agente de atendimento ao cliente">
            <a:extLst>
              <a:ext uri="{FF2B5EF4-FFF2-40B4-BE49-F238E27FC236}">
                <a16:creationId xmlns:a16="http://schemas.microsoft.com/office/drawing/2014/main" id="{75FB3F29-7A25-2F6C-81D4-A3ACC3D01988}"/>
              </a:ext>
            </a:extLst>
          </p:cNvPr>
          <p:cNvGrpSpPr/>
          <p:nvPr/>
        </p:nvGrpSpPr>
        <p:grpSpPr>
          <a:xfrm>
            <a:off x="8385331" y="3731455"/>
            <a:ext cx="3277165" cy="1940979"/>
            <a:chOff x="8616630" y="3650929"/>
            <a:chExt cx="2973741" cy="1663437"/>
          </a:xfrm>
        </p:grpSpPr>
        <p:pic>
          <p:nvPicPr>
            <p:cNvPr id="49" name="Picture 48">
              <a:extLst>
                <a:ext uri="{FF2B5EF4-FFF2-40B4-BE49-F238E27FC236}">
                  <a16:creationId xmlns:a16="http://schemas.microsoft.com/office/drawing/2014/main" id="{97896209-03CA-1DB5-BB0B-D5A7717C3504}"/>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8938112" y="3681601"/>
              <a:ext cx="2292675" cy="1502096"/>
            </a:xfrm>
            <a:prstGeom prst="rect">
              <a:avLst/>
            </a:prstGeom>
          </p:spPr>
        </p:pic>
        <p:pic>
          <p:nvPicPr>
            <p:cNvPr id="16" name="Picture 15">
              <a:extLst>
                <a:ext uri="{FF2B5EF4-FFF2-40B4-BE49-F238E27FC236}">
                  <a16:creationId xmlns:a16="http://schemas.microsoft.com/office/drawing/2014/main" id="{57974ACA-C662-D031-B24B-8052C5FB5B40}"/>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8616630" y="3650929"/>
              <a:ext cx="2973741" cy="1663437"/>
            </a:xfrm>
            <a:prstGeom prst="rect">
              <a:avLst/>
            </a:prstGeom>
          </p:spPr>
        </p:pic>
      </p:grpSp>
      <p:sp>
        <p:nvSpPr>
          <p:cNvPr id="6" name="TextBox 5">
            <a:extLst>
              <a:ext uri="{FF2B5EF4-FFF2-40B4-BE49-F238E27FC236}">
                <a16:creationId xmlns:a16="http://schemas.microsoft.com/office/drawing/2014/main" id="{A1FADA16-30CC-24FF-D6C9-41B10BB5D0C6}"/>
              </a:ext>
            </a:extLst>
          </p:cNvPr>
          <p:cNvSpPr txBox="1">
            <a:spLocks/>
          </p:cNvSpPr>
          <p:nvPr>
            <p:custDataLst>
              <p:tags r:id="rId5"/>
            </p:custDataLst>
          </p:nvPr>
        </p:nvSpPr>
        <p:spPr>
          <a:xfrm>
            <a:off x="8546886" y="5859428"/>
            <a:ext cx="2973741" cy="430887"/>
          </a:xfrm>
          <a:prstGeom prst="rect">
            <a:avLst/>
          </a:prstGeom>
        </p:spPr>
        <p:txBody>
          <a:bodyPr vert="horz" wrap="square" lIns="0" tIns="0" rIns="0" bIns="0" rtlCol="0" anchor="t" anchorCtr="0">
            <a:spAutoFit/>
          </a:bodyPr>
          <a:lstStyle>
            <a:defPPr>
              <a:defRPr lang="en-US"/>
            </a:defPPr>
            <a:lvl1pPr marR="0" lvl="0" indent="0" fontAlgn="auto">
              <a:lnSpc>
                <a:spcPct val="100000"/>
              </a:lnSpc>
              <a:spcBef>
                <a:spcPts val="300"/>
              </a:spcBef>
              <a:spcAft>
                <a:spcPts val="300"/>
              </a:spcAft>
              <a:buClrTx/>
              <a:buSzTx/>
              <a:buFont typeface="Segoe UI" panose="020B0502040204020203" pitchFamily="34" charset="0"/>
              <a:buChar char="​"/>
              <a:tabLst/>
              <a:defRPr kumimoji="0" sz="1600" b="0" i="0" u="none" strike="noStrike" cap="none" spc="0" normalizeH="0" baseline="0">
                <a:ln>
                  <a:noFill/>
                </a:ln>
                <a:solidFill>
                  <a:srgbClr val="FFFFFF"/>
                </a:solidFill>
                <a:effectLst/>
                <a:uLnTx/>
                <a:uFillTx/>
                <a:latin typeface="Arial"/>
                <a:cs typeface="Arial" panose="020B0604020202020204" pitchFamily="34" charset="0"/>
              </a:defRPr>
            </a:lvl1pPr>
            <a:lvl2pPr marL="3175" lvl="1" indent="0">
              <a:lnSpc>
                <a:spcPct val="100000"/>
              </a:lnSpc>
              <a:spcBef>
                <a:spcPts val="300"/>
              </a:spcBef>
              <a:spcAft>
                <a:spcPts val="300"/>
              </a:spcAft>
              <a:buFont typeface="Wingdings" panose="05000000000000000000" pitchFamily="2" charset="2"/>
              <a:buNone/>
              <a:defRPr sz="1600">
                <a:solidFill>
                  <a:srgbClr val="FFFFFF"/>
                </a:solidFill>
                <a:latin typeface="Aria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pt"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t>Criar agente de atendimento ao cliente </a:t>
            </a:r>
            <a:br>
              <a:rPr kumimoji="0" lang="en-US"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pt"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t>com o Copilot Agent</a:t>
            </a:r>
          </a:p>
        </p:txBody>
      </p:sp>
      <p:pic>
        <p:nvPicPr>
          <p:cNvPr id="14" name="Picture 13">
            <a:extLst>
              <a:ext uri="{FF2B5EF4-FFF2-40B4-BE49-F238E27FC236}">
                <a16:creationId xmlns:a16="http://schemas.microsoft.com/office/drawing/2014/main" id="{E503B44E-F48F-ADB2-9105-504B1B9539FD}"/>
              </a:ext>
              <a:ext uri="{C183D7F6-B498-43B3-948B-1728B52AA6E4}">
                <adec:decorative xmlns:adec="http://schemas.microsoft.com/office/drawing/2017/decorative" val="1"/>
              </a:ext>
            </a:extLst>
          </p:cNvPr>
          <p:cNvPicPr>
            <a:picLocks noChangeAspect="1"/>
          </p:cNvPicPr>
          <p:nvPr/>
        </p:nvPicPr>
        <p:blipFill>
          <a:blip r:embed="rId15" cstate="screen">
            <a:extLst>
              <a:ext uri="{28A0092B-C50C-407E-A947-70E740481C1C}">
                <a14:useLocalDpi xmlns:a14="http://schemas.microsoft.com/office/drawing/2010/main"/>
              </a:ext>
            </a:extLst>
          </a:blip>
          <a:srcRect/>
          <a:stretch/>
        </p:blipFill>
        <p:spPr>
          <a:xfrm flipH="1">
            <a:off x="-8231" y="4240853"/>
            <a:ext cx="1371601" cy="2653726"/>
          </a:xfrm>
          <a:prstGeom prst="rect">
            <a:avLst/>
          </a:prstGeom>
        </p:spPr>
      </p:pic>
      <p:pic>
        <p:nvPicPr>
          <p:cNvPr id="15" name="Picture 14">
            <a:extLst>
              <a:ext uri="{FF2B5EF4-FFF2-40B4-BE49-F238E27FC236}">
                <a16:creationId xmlns:a16="http://schemas.microsoft.com/office/drawing/2014/main" id="{313DE9FE-52C7-0712-7BB3-53BE4D7CD5E2}"/>
              </a:ext>
              <a:ext uri="{C183D7F6-B498-43B3-948B-1728B52AA6E4}">
                <adec:decorative xmlns:adec="http://schemas.microsoft.com/office/drawing/2017/decorative" val="1"/>
              </a:ext>
            </a:extLst>
          </p:cNvPr>
          <p:cNvPicPr>
            <a:picLocks noChangeAspect="1"/>
          </p:cNvPicPr>
          <p:nvPr/>
        </p:nvPicPr>
        <p:blipFill>
          <a:blip r:embed="rId16" cstate="screen">
            <a:extLst>
              <a:ext uri="{28A0092B-C50C-407E-A947-70E740481C1C}">
                <a14:useLocalDpi xmlns:a14="http://schemas.microsoft.com/office/drawing/2010/main"/>
              </a:ext>
            </a:extLst>
          </a:blip>
          <a:srcRect/>
          <a:stretch/>
        </p:blipFill>
        <p:spPr>
          <a:xfrm rot="5400000">
            <a:off x="830187" y="5859836"/>
            <a:ext cx="1082829" cy="966093"/>
          </a:xfrm>
          <a:prstGeom prst="rect">
            <a:avLst/>
          </a:prstGeom>
        </p:spPr>
      </p:pic>
    </p:spTree>
    <p:extLst>
      <p:ext uri="{BB962C8B-B14F-4D97-AF65-F5344CB8AC3E}">
        <p14:creationId xmlns:p14="http://schemas.microsoft.com/office/powerpoint/2010/main" val="4265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5">
            <a:extLst>
              <a:ext uri="{FF2B5EF4-FFF2-40B4-BE49-F238E27FC236}">
                <a16:creationId xmlns:a16="http://schemas.microsoft.com/office/drawing/2014/main" id="{28DC3C84-EA8B-2BB3-6753-93128AB2A924}"/>
              </a:ext>
            </a:extLst>
          </p:cNvPr>
          <p:cNvSpPr txBox="1">
            <a:spLocks noGrp="1"/>
          </p:cNvSpPr>
          <p:nvPr>
            <p:ph type="title"/>
          </p:nvPr>
        </p:nvSpPr>
        <p:spPr>
          <a:xfrm>
            <a:off x="588263" y="478150"/>
            <a:ext cx="1101852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pt" noProof="0"/>
              <a:t>Por que IA agora? (1 de 2)</a:t>
            </a:r>
            <a:endParaRPr kumimoji="0" lang="en-US" b="0" i="0" u="none" strike="noStrike" kern="1200" cap="none" spc="0" normalizeH="0" baseline="0" noProof="0">
              <a:ln w="3175">
                <a:noFill/>
              </a:ln>
              <a:effectLst/>
              <a:uLnTx/>
              <a:uFillTx/>
              <a:ea typeface="+mn-ea"/>
              <a:cs typeface="Segoe UI" pitchFamily="34" charset="0"/>
            </a:endParaRPr>
          </a:p>
        </p:txBody>
      </p:sp>
      <p:pic>
        <p:nvPicPr>
          <p:cNvPr id="26" name="Picture 25">
            <a:extLst>
              <a:ext uri="{FF2B5EF4-FFF2-40B4-BE49-F238E27FC236}">
                <a16:creationId xmlns:a16="http://schemas.microsoft.com/office/drawing/2014/main" id="{7817D739-FF8C-9880-E645-69E96EC2147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44" name="TextBox 43">
            <a:extLst>
              <a:ext uri="{FF2B5EF4-FFF2-40B4-BE49-F238E27FC236}">
                <a16:creationId xmlns:a16="http://schemas.microsoft.com/office/drawing/2014/main" id="{CCB4CE6C-1F43-8A5B-949B-0C85CE40F0BF}"/>
              </a:ext>
            </a:extLst>
          </p:cNvPr>
          <p:cNvSpPr txBox="1"/>
          <p:nvPr/>
        </p:nvSpPr>
        <p:spPr>
          <a:xfrm>
            <a:off x="725626" y="1455726"/>
            <a:ext cx="714405" cy="707886"/>
          </a:xfrm>
          <a:prstGeom prst="rect">
            <a:avLst/>
          </a:prstGeom>
          <a:noFill/>
        </p:spPr>
        <p:txBody>
          <a:bodyPr wrap="square">
            <a:spAutoFit/>
          </a:bodyPr>
          <a:lstStyle/>
          <a:p>
            <a:pPr defTabSz="1371600">
              <a:tabLst>
                <a:tab pos="1371600" algn="l"/>
              </a:tabLst>
              <a:defRPr/>
            </a:pPr>
            <a:r>
              <a:rPr lang="pt"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33" name="TextBox 32">
            <a:extLst>
              <a:ext uri="{FF2B5EF4-FFF2-40B4-BE49-F238E27FC236}">
                <a16:creationId xmlns:a16="http://schemas.microsoft.com/office/drawing/2014/main" id="{5CC551C3-8435-F13C-2595-CCE54B51455E}"/>
              </a:ext>
            </a:extLst>
          </p:cNvPr>
          <p:cNvSpPr txBox="1"/>
          <p:nvPr/>
        </p:nvSpPr>
        <p:spPr>
          <a:xfrm>
            <a:off x="1222782" y="1306282"/>
            <a:ext cx="9886389" cy="1400383"/>
          </a:xfrm>
          <a:prstGeom prst="rect">
            <a:avLst/>
          </a:prstGeom>
          <a:noFill/>
        </p:spPr>
        <p:txBody>
          <a:bodyPr wrap="square">
            <a:spAutoFit/>
          </a:bodyPr>
          <a:lstStyle/>
          <a:p>
            <a:pPr>
              <a:spcAft>
                <a:spcPts val="600"/>
              </a:spcAft>
            </a:pPr>
            <a:r>
              <a:rPr lang="pt" sz="2000" b="1" noProof="0">
                <a:latin typeface="+mj-lt"/>
              </a:rPr>
              <a:t>O trabalho está se movendo mais rápido, </a:t>
            </a:r>
            <a:r>
              <a:rPr lang="pt" sz="2000" noProof="0"/>
              <a:t>com mais dados, comunicação e pressão para ser produtivo. </a:t>
            </a:r>
            <a:r>
              <a:rPr lang="pt" sz="2000" noProof="0">
                <a:latin typeface="+mj-lt"/>
              </a:rPr>
              <a:t>Aprender a usar a IA de forma eficaz </a:t>
            </a:r>
            <a:r>
              <a:rPr lang="pt" sz="2000" noProof="0"/>
              <a:t>ajuda você a se manter relevante e ter sucesso em sua função à medida que o trabalho continua a evoluir.</a:t>
            </a:r>
          </a:p>
          <a:p>
            <a:pPr>
              <a:spcAft>
                <a:spcPts val="600"/>
              </a:spcAft>
            </a:pPr>
            <a:endParaRPr lang="en-US" sz="2000" noProof="0"/>
          </a:p>
        </p:txBody>
      </p:sp>
      <p:pic>
        <p:nvPicPr>
          <p:cNvPr id="36" name="Picture 35">
            <a:extLst>
              <a:ext uri="{FF2B5EF4-FFF2-40B4-BE49-F238E27FC236}">
                <a16:creationId xmlns:a16="http://schemas.microsoft.com/office/drawing/2014/main" id="{72E4CBA6-2571-8AF4-6F90-44E3A50AE15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134151" y="1126923"/>
            <a:ext cx="1082829" cy="966093"/>
          </a:xfrm>
          <a:prstGeom prst="rect">
            <a:avLst/>
          </a:prstGeom>
        </p:spPr>
      </p:pic>
      <p:sp>
        <p:nvSpPr>
          <p:cNvPr id="10" name="Rectangle: Rounded Corners 9">
            <a:extLst>
              <a:ext uri="{FF2B5EF4-FFF2-40B4-BE49-F238E27FC236}">
                <a16:creationId xmlns:a16="http://schemas.microsoft.com/office/drawing/2014/main" id="{CBCC0D4C-8C93-D359-360C-D128290CAF25}"/>
              </a:ext>
              <a:ext uri="{C183D7F6-B498-43B3-948B-1728B52AA6E4}">
                <adec:decorative xmlns:adec="http://schemas.microsoft.com/office/drawing/2017/decorative" val="1"/>
              </a:ext>
            </a:extLst>
          </p:cNvPr>
          <p:cNvSpPr/>
          <p:nvPr/>
        </p:nvSpPr>
        <p:spPr bwMode="auto">
          <a:xfrm>
            <a:off x="725626" y="2510591"/>
            <a:ext cx="10740748" cy="3367794"/>
          </a:xfrm>
          <a:prstGeom prst="roundRect">
            <a:avLst>
              <a:gd name="adj" fmla="val 3223"/>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grpSp>
        <p:nvGrpSpPr>
          <p:cNvPr id="96" name="Group 95">
            <a:extLst>
              <a:ext uri="{FF2B5EF4-FFF2-40B4-BE49-F238E27FC236}">
                <a16:creationId xmlns:a16="http://schemas.microsoft.com/office/drawing/2014/main" id="{B920CBC8-E19B-05C0-D90E-59AE8E32443A}"/>
              </a:ext>
              <a:ext uri="{C183D7F6-B498-43B3-948B-1728B52AA6E4}">
                <adec:decorative xmlns:adec="http://schemas.microsoft.com/office/drawing/2017/decorative" val="1"/>
              </a:ext>
            </a:extLst>
          </p:cNvPr>
          <p:cNvGrpSpPr/>
          <p:nvPr/>
        </p:nvGrpSpPr>
        <p:grpSpPr>
          <a:xfrm rot="5400000">
            <a:off x="4762925" y="2451809"/>
            <a:ext cx="2481943" cy="3446563"/>
            <a:chOff x="706170" y="3003250"/>
            <a:chExt cx="10779658" cy="1460083"/>
          </a:xfrm>
        </p:grpSpPr>
        <p:cxnSp>
          <p:nvCxnSpPr>
            <p:cNvPr id="11" name="Straight Connector 10">
              <a:extLst>
                <a:ext uri="{FF2B5EF4-FFF2-40B4-BE49-F238E27FC236}">
                  <a16:creationId xmlns:a16="http://schemas.microsoft.com/office/drawing/2014/main" id="{B805C5D6-525E-3AD1-783A-B7B889E59871}"/>
                </a:ext>
                <a:ext uri="{C183D7F6-B498-43B3-948B-1728B52AA6E4}">
                  <adec:decorative xmlns:adec="http://schemas.microsoft.com/office/drawing/2017/decorative" val="1"/>
                </a:ext>
              </a:extLst>
            </p:cNvPr>
            <p:cNvCxnSpPr>
              <a:cxnSpLocks/>
            </p:cNvCxnSpPr>
            <p:nvPr/>
          </p:nvCxnSpPr>
          <p:spPr>
            <a:xfrm flipH="1">
              <a:off x="706173" y="300325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5BCE92-FDB5-A66C-F687-CB01B0B64F3F}"/>
                </a:ext>
                <a:ext uri="{C183D7F6-B498-43B3-948B-1728B52AA6E4}">
                  <adec:decorative xmlns:adec="http://schemas.microsoft.com/office/drawing/2017/decorative" val="1"/>
                </a:ext>
              </a:extLst>
            </p:cNvPr>
            <p:cNvCxnSpPr>
              <a:cxnSpLocks/>
            </p:cNvCxnSpPr>
            <p:nvPr/>
          </p:nvCxnSpPr>
          <p:spPr>
            <a:xfrm flipH="1">
              <a:off x="706170" y="4463332"/>
              <a:ext cx="10779656"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descr="Um objeto que exibe 68% para trabalhadores do conhecimento.">
            <a:extLst>
              <a:ext uri="{FF2B5EF4-FFF2-40B4-BE49-F238E27FC236}">
                <a16:creationId xmlns:a16="http://schemas.microsoft.com/office/drawing/2014/main" id="{9CAE7DAF-21BC-3644-6719-E931EAD7F4EE}"/>
              </a:ext>
            </a:extLst>
          </p:cNvPr>
          <p:cNvGrpSpPr/>
          <p:nvPr/>
        </p:nvGrpSpPr>
        <p:grpSpPr>
          <a:xfrm>
            <a:off x="1126956" y="3113830"/>
            <a:ext cx="2801549" cy="1997702"/>
            <a:chOff x="8029572" y="1731746"/>
            <a:chExt cx="2801549" cy="1997702"/>
          </a:xfrm>
        </p:grpSpPr>
        <p:sp>
          <p:nvSpPr>
            <p:cNvPr id="23" name="TextBox 22">
              <a:extLst>
                <a:ext uri="{FF2B5EF4-FFF2-40B4-BE49-F238E27FC236}">
                  <a16:creationId xmlns:a16="http://schemas.microsoft.com/office/drawing/2014/main" id="{BA46805E-55A5-357A-838C-4E0E239BB5AB}"/>
                </a:ext>
              </a:extLst>
            </p:cNvPr>
            <p:cNvSpPr txBox="1"/>
            <p:nvPr/>
          </p:nvSpPr>
          <p:spPr>
            <a:xfrm>
              <a:off x="8029572" y="3237005"/>
              <a:ext cx="2801549" cy="492443"/>
            </a:xfrm>
            <a:prstGeom prst="rect">
              <a:avLst/>
            </a:prstGeom>
            <a:noFill/>
          </p:spPr>
          <p:txBody>
            <a:bodyPr wrap="square" lIns="0" tIns="0" rIns="0" bIns="0" rtlCol="0">
              <a:spAutoFit/>
            </a:bodyPr>
            <a:lstStyle/>
            <a:p>
              <a:pPr lvl="0">
                <a:defRPr/>
              </a:pPr>
              <a:r>
                <a:rPr lang="pt" sz="1600" kern="0" noProof="0">
                  <a:cs typeface="Segoe UI"/>
                  <a:sym typeface="Segoe UI"/>
                  <a:rtl val="0"/>
                </a:rPr>
                <a:t>Disseram que o Copilot ajudou a iniciar processos criativos</a:t>
              </a:r>
            </a:p>
          </p:txBody>
        </p:sp>
        <p:grpSp>
          <p:nvGrpSpPr>
            <p:cNvPr id="6" name="Group 5">
              <a:extLst>
                <a:ext uri="{FF2B5EF4-FFF2-40B4-BE49-F238E27FC236}">
                  <a16:creationId xmlns:a16="http://schemas.microsoft.com/office/drawing/2014/main" id="{F9C0C96E-7B5B-F2C3-DE08-75EA28A507C3}"/>
                </a:ext>
              </a:extLst>
            </p:cNvPr>
            <p:cNvGrpSpPr/>
            <p:nvPr/>
          </p:nvGrpSpPr>
          <p:grpSpPr>
            <a:xfrm>
              <a:off x="8071366" y="1731746"/>
              <a:ext cx="1030317" cy="1030317"/>
              <a:chOff x="8177478" y="1933573"/>
              <a:chExt cx="759907" cy="759907"/>
            </a:xfrm>
          </p:grpSpPr>
          <p:sp>
            <p:nvSpPr>
              <p:cNvPr id="3" name="Oval 2">
                <a:extLst>
                  <a:ext uri="{FF2B5EF4-FFF2-40B4-BE49-F238E27FC236}">
                    <a16:creationId xmlns:a16="http://schemas.microsoft.com/office/drawing/2014/main" id="{2BF104AE-2A8C-A115-228F-5BE5F6842BF4}"/>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4" name="TextBox 3">
                <a:extLst>
                  <a:ext uri="{FF2B5EF4-FFF2-40B4-BE49-F238E27FC236}">
                    <a16:creationId xmlns:a16="http://schemas.microsoft.com/office/drawing/2014/main" id="{87D7E2D3-9C94-E418-5DCF-8F1E4E7DD92F}"/>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a:ln>
                <a:noFill/>
              </a:ln>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pt"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68%</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sp>
            <p:nvSpPr>
              <p:cNvPr id="5" name="Arc 4" descr="Exemplo de um gráfico de rosca preenchido ">
                <a:extLst>
                  <a:ext uri="{FF2B5EF4-FFF2-40B4-BE49-F238E27FC236}">
                    <a16:creationId xmlns:a16="http://schemas.microsoft.com/office/drawing/2014/main" id="{3A7049E7-E880-1CC4-4455-920C5081C1D7}"/>
                  </a:ext>
                  <a:ext uri="{C183D7F6-B498-43B3-948B-1728B52AA6E4}">
                    <adec:decorative xmlns:adec="http://schemas.microsoft.com/office/drawing/2017/decorative" val="0"/>
                  </a:ext>
                </a:extLst>
              </p:cNvPr>
              <p:cNvSpPr/>
              <p:nvPr/>
            </p:nvSpPr>
            <p:spPr bwMode="auto">
              <a:xfrm rot="180000">
                <a:off x="8177478" y="1933573"/>
                <a:ext cx="759907" cy="759907"/>
              </a:xfrm>
              <a:prstGeom prst="arc">
                <a:avLst>
                  <a:gd name="adj1" fmla="val 16200000"/>
                  <a:gd name="adj2" fmla="val 8688385"/>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grpSp>
      <p:sp>
        <p:nvSpPr>
          <p:cNvPr id="22" name="TextBox 21">
            <a:extLst>
              <a:ext uri="{FF2B5EF4-FFF2-40B4-BE49-F238E27FC236}">
                <a16:creationId xmlns:a16="http://schemas.microsoft.com/office/drawing/2014/main" id="{5104D536-B221-4A01-4086-ED165804605E}"/>
              </a:ext>
            </a:extLst>
          </p:cNvPr>
          <p:cNvSpPr txBox="1"/>
          <p:nvPr/>
        </p:nvSpPr>
        <p:spPr>
          <a:xfrm>
            <a:off x="1126956" y="4293119"/>
            <a:ext cx="3105013" cy="246221"/>
          </a:xfrm>
          <a:prstGeom prst="rect">
            <a:avLst/>
          </a:prstGeom>
          <a:noFill/>
        </p:spPr>
        <p:txBody>
          <a:bodyPr wrap="square" lIns="0" tIns="0" rIns="0" bIns="0" rtlCol="0">
            <a:spAutoFit/>
          </a:bodyPr>
          <a:lstStyle/>
          <a:p>
            <a:pPr lvl="0">
              <a:defRPr/>
            </a:pPr>
            <a:r>
              <a:rPr lang="pt" sz="1600" b="1" u="sng" kern="0" noProof="0">
                <a:latin typeface="+mj-lt"/>
                <a:cs typeface="Segoe UI"/>
                <a:sym typeface="Segoe UI"/>
                <a:rtl val="0"/>
              </a:rPr>
              <a:t>Profissionais do conhecimento</a:t>
            </a:r>
          </a:p>
        </p:txBody>
      </p:sp>
      <p:grpSp>
        <p:nvGrpSpPr>
          <p:cNvPr id="34" name="Group 33" descr="Um objeto que exibe 79% para funções de negócios funcionais.">
            <a:extLst>
              <a:ext uri="{FF2B5EF4-FFF2-40B4-BE49-F238E27FC236}">
                <a16:creationId xmlns:a16="http://schemas.microsoft.com/office/drawing/2014/main" id="{1442BE46-4974-92CB-76C4-9B1C78A44ACA}"/>
              </a:ext>
            </a:extLst>
          </p:cNvPr>
          <p:cNvGrpSpPr/>
          <p:nvPr/>
        </p:nvGrpSpPr>
        <p:grpSpPr>
          <a:xfrm>
            <a:off x="4747081" y="3137607"/>
            <a:ext cx="1030317" cy="1030317"/>
            <a:chOff x="8177478" y="1933573"/>
            <a:chExt cx="759907" cy="759907"/>
          </a:xfrm>
        </p:grpSpPr>
        <p:sp>
          <p:nvSpPr>
            <p:cNvPr id="39" name="Oval 38">
              <a:extLst>
                <a:ext uri="{FF2B5EF4-FFF2-40B4-BE49-F238E27FC236}">
                  <a16:creationId xmlns:a16="http://schemas.microsoft.com/office/drawing/2014/main" id="{EAA3CFBC-B059-BBBF-9CE1-CF042EC2697A}"/>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41" name="TextBox 40">
              <a:extLst>
                <a:ext uri="{FF2B5EF4-FFF2-40B4-BE49-F238E27FC236}">
                  <a16:creationId xmlns:a16="http://schemas.microsoft.com/office/drawing/2014/main" id="{4CD2239D-1938-1349-64D9-D3C1D629FDF4}"/>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pt"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79%</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grpSp>
      <p:sp>
        <p:nvSpPr>
          <p:cNvPr id="68" name="Arc 67" descr="Exemplo de um gráfico de rosca preenchido ">
            <a:extLst>
              <a:ext uri="{FF2B5EF4-FFF2-40B4-BE49-F238E27FC236}">
                <a16:creationId xmlns:a16="http://schemas.microsoft.com/office/drawing/2014/main" id="{B79EC65B-7966-3082-909B-EFE294388097}"/>
              </a:ext>
              <a:ext uri="{C183D7F6-B498-43B3-948B-1728B52AA6E4}">
                <adec:decorative xmlns:adec="http://schemas.microsoft.com/office/drawing/2017/decorative" val="0"/>
              </a:ext>
            </a:extLst>
          </p:cNvPr>
          <p:cNvSpPr/>
          <p:nvPr/>
        </p:nvSpPr>
        <p:spPr bwMode="auto">
          <a:xfrm rot="180000">
            <a:off x="4733954" y="3143738"/>
            <a:ext cx="1030317" cy="1030317"/>
          </a:xfrm>
          <a:prstGeom prst="arc">
            <a:avLst>
              <a:gd name="adj1" fmla="val 16200000"/>
              <a:gd name="adj2" fmla="val 11808819"/>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nvGrpSpPr>
          <p:cNvPr id="71" name="Group 70" descr="Um objeto que descreve a redução relatada para funções funcionais de negócios.">
            <a:extLst>
              <a:ext uri="{FF2B5EF4-FFF2-40B4-BE49-F238E27FC236}">
                <a16:creationId xmlns:a16="http://schemas.microsoft.com/office/drawing/2014/main" id="{7FCDE8D5-2856-9C40-9093-804F692BEF60}"/>
              </a:ext>
            </a:extLst>
          </p:cNvPr>
          <p:cNvGrpSpPr/>
          <p:nvPr/>
        </p:nvGrpSpPr>
        <p:grpSpPr>
          <a:xfrm>
            <a:off x="4707697" y="4289232"/>
            <a:ext cx="3019475" cy="825392"/>
            <a:chOff x="1180574" y="4465249"/>
            <a:chExt cx="3019475" cy="825392"/>
          </a:xfrm>
        </p:grpSpPr>
        <p:sp>
          <p:nvSpPr>
            <p:cNvPr id="60" name="TextBox 59">
              <a:extLst>
                <a:ext uri="{FF2B5EF4-FFF2-40B4-BE49-F238E27FC236}">
                  <a16:creationId xmlns:a16="http://schemas.microsoft.com/office/drawing/2014/main" id="{5171F198-B0A6-25F4-99CA-E70F26A28D62}"/>
                </a:ext>
              </a:extLst>
            </p:cNvPr>
            <p:cNvSpPr txBox="1"/>
            <p:nvPr/>
          </p:nvSpPr>
          <p:spPr>
            <a:xfrm>
              <a:off x="1203037" y="4798198"/>
              <a:ext cx="2405836" cy="492443"/>
            </a:xfrm>
            <a:prstGeom prst="rect">
              <a:avLst/>
            </a:prstGeom>
            <a:noFill/>
          </p:spPr>
          <p:txBody>
            <a:bodyPr wrap="square" lIns="0" tIns="0" rIns="0" bIns="0" rtlCol="0">
              <a:spAutoFit/>
            </a:bodyPr>
            <a:lstStyle/>
            <a:p>
              <a:pPr lvl="0">
                <a:defRPr/>
              </a:pPr>
              <a:r>
                <a:rPr lang="pt" sz="1600" kern="0" noProof="0">
                  <a:cs typeface="Segoe UI"/>
                  <a:sym typeface="Segoe UI"/>
                  <a:rtl val="0"/>
                </a:rPr>
                <a:t>Reportaram uma redução nas tarefas administrativas</a:t>
              </a:r>
            </a:p>
          </p:txBody>
        </p:sp>
        <p:sp>
          <p:nvSpPr>
            <p:cNvPr id="61" name="TextBox 60">
              <a:extLst>
                <a:ext uri="{FF2B5EF4-FFF2-40B4-BE49-F238E27FC236}">
                  <a16:creationId xmlns:a16="http://schemas.microsoft.com/office/drawing/2014/main" id="{93B99B52-2F23-0983-1B12-E27D00BC62E6}"/>
                </a:ext>
              </a:extLst>
            </p:cNvPr>
            <p:cNvSpPr txBox="1"/>
            <p:nvPr/>
          </p:nvSpPr>
          <p:spPr>
            <a:xfrm>
              <a:off x="1180574" y="4465249"/>
              <a:ext cx="3019475" cy="246221"/>
            </a:xfrm>
            <a:prstGeom prst="rect">
              <a:avLst/>
            </a:prstGeom>
            <a:noFill/>
          </p:spPr>
          <p:txBody>
            <a:bodyPr wrap="square" lIns="0" tIns="0" rIns="0" bIns="0" rtlCol="0">
              <a:spAutoFit/>
            </a:bodyPr>
            <a:lstStyle/>
            <a:p>
              <a:pPr lvl="0">
                <a:defRPr/>
              </a:pPr>
              <a:r>
                <a:rPr lang="pt" sz="1600" b="1" u="sng" kern="0" noProof="0">
                  <a:latin typeface="+mj-lt"/>
                  <a:cs typeface="Segoe UI"/>
                  <a:sym typeface="Segoe UI"/>
                  <a:rtl val="0"/>
                </a:rPr>
                <a:t>Posições de negócios</a:t>
              </a:r>
            </a:p>
          </p:txBody>
        </p:sp>
      </p:grpSp>
      <p:grpSp>
        <p:nvGrpSpPr>
          <p:cNvPr id="7" name="Group 6" descr="Um objeto que exibe 75% para funções profissionais de tecnologia da informação de dados.">
            <a:extLst>
              <a:ext uri="{FF2B5EF4-FFF2-40B4-BE49-F238E27FC236}">
                <a16:creationId xmlns:a16="http://schemas.microsoft.com/office/drawing/2014/main" id="{78884326-A940-A28F-5D51-8C3EE377B4B3}"/>
              </a:ext>
            </a:extLst>
          </p:cNvPr>
          <p:cNvGrpSpPr/>
          <p:nvPr/>
        </p:nvGrpSpPr>
        <p:grpSpPr>
          <a:xfrm>
            <a:off x="8378175" y="3140086"/>
            <a:ext cx="1030317" cy="1030317"/>
            <a:chOff x="8177478" y="1933573"/>
            <a:chExt cx="759907" cy="759907"/>
          </a:xfrm>
        </p:grpSpPr>
        <p:sp>
          <p:nvSpPr>
            <p:cNvPr id="8" name="Oval 7">
              <a:extLst>
                <a:ext uri="{FF2B5EF4-FFF2-40B4-BE49-F238E27FC236}">
                  <a16:creationId xmlns:a16="http://schemas.microsoft.com/office/drawing/2014/main" id="{05EF669F-CFEC-C4EC-9D68-26B6F038E41C}"/>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9" name="TextBox 8">
              <a:extLst>
                <a:ext uri="{FF2B5EF4-FFF2-40B4-BE49-F238E27FC236}">
                  <a16:creationId xmlns:a16="http://schemas.microsoft.com/office/drawing/2014/main" id="{06C32938-125F-3AC3-55FD-16EC8F4A41B3}"/>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pt"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75%</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sp>
          <p:nvSpPr>
            <p:cNvPr id="12" name="Arc 11" descr="Exemplo de um gráfico de rosca preenchido ">
              <a:extLst>
                <a:ext uri="{FF2B5EF4-FFF2-40B4-BE49-F238E27FC236}">
                  <a16:creationId xmlns:a16="http://schemas.microsoft.com/office/drawing/2014/main" id="{A1948154-7BF9-2B8F-30D7-B411E7FF7360}"/>
                </a:ext>
                <a:ext uri="{C183D7F6-B498-43B3-948B-1728B52AA6E4}">
                  <adec:decorative xmlns:adec="http://schemas.microsoft.com/office/drawing/2017/decorative" val="0"/>
                </a:ext>
              </a:extLst>
            </p:cNvPr>
            <p:cNvSpPr/>
            <p:nvPr/>
          </p:nvSpPr>
          <p:spPr bwMode="auto">
            <a:xfrm rot="180000">
              <a:off x="8177478" y="1933573"/>
              <a:ext cx="759907" cy="759907"/>
            </a:xfrm>
            <a:prstGeom prst="arc">
              <a:avLst>
                <a:gd name="adj1" fmla="val 16200000"/>
                <a:gd name="adj2" fmla="val 10661673"/>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grpSp>
        <p:nvGrpSpPr>
          <p:cNvPr id="73" name="Group 72" descr="Objeto das funções profissionais de Dados e Tecnologia da Informação.">
            <a:extLst>
              <a:ext uri="{FF2B5EF4-FFF2-40B4-BE49-F238E27FC236}">
                <a16:creationId xmlns:a16="http://schemas.microsoft.com/office/drawing/2014/main" id="{5F7965F9-0AFF-9940-3A5A-3D5D0956F4BC}"/>
              </a:ext>
            </a:extLst>
          </p:cNvPr>
          <p:cNvGrpSpPr/>
          <p:nvPr/>
        </p:nvGrpSpPr>
        <p:grpSpPr>
          <a:xfrm>
            <a:off x="8378175" y="4295110"/>
            <a:ext cx="3184809" cy="787147"/>
            <a:chOff x="8071366" y="6025082"/>
            <a:chExt cx="3184809" cy="787147"/>
          </a:xfrm>
        </p:grpSpPr>
        <p:sp>
          <p:nvSpPr>
            <p:cNvPr id="56" name="TextBox 55">
              <a:extLst>
                <a:ext uri="{FF2B5EF4-FFF2-40B4-BE49-F238E27FC236}">
                  <a16:creationId xmlns:a16="http://schemas.microsoft.com/office/drawing/2014/main" id="{61CF091A-9B70-4C11-6406-CD425F7073B2}"/>
                </a:ext>
              </a:extLst>
            </p:cNvPr>
            <p:cNvSpPr txBox="1"/>
            <p:nvPr/>
          </p:nvSpPr>
          <p:spPr>
            <a:xfrm>
              <a:off x="8071366" y="6319786"/>
              <a:ext cx="3184809" cy="492443"/>
            </a:xfrm>
            <a:prstGeom prst="rect">
              <a:avLst/>
            </a:prstGeom>
            <a:noFill/>
          </p:spPr>
          <p:txBody>
            <a:bodyPr wrap="square" lIns="0" tIns="0" rIns="0" bIns="0" rtlCol="0">
              <a:spAutoFit/>
            </a:bodyPr>
            <a:lstStyle/>
            <a:p>
              <a:pPr lvl="0">
                <a:defRPr/>
              </a:pPr>
              <a:r>
                <a:rPr lang="pt" sz="1600" kern="0" noProof="0">
                  <a:cs typeface="Segoe UI"/>
                  <a:sym typeface="Segoe UI"/>
                  <a:rtl val="0"/>
                </a:rPr>
                <a:t>Gastaram muito menos tempo procurando informações</a:t>
              </a:r>
            </a:p>
          </p:txBody>
        </p:sp>
        <p:sp>
          <p:nvSpPr>
            <p:cNvPr id="57" name="TextBox 56">
              <a:extLst>
                <a:ext uri="{FF2B5EF4-FFF2-40B4-BE49-F238E27FC236}">
                  <a16:creationId xmlns:a16="http://schemas.microsoft.com/office/drawing/2014/main" id="{86712751-05FF-3B77-4F64-19C5A9C44E4C}"/>
                </a:ext>
              </a:extLst>
            </p:cNvPr>
            <p:cNvSpPr txBox="1"/>
            <p:nvPr/>
          </p:nvSpPr>
          <p:spPr>
            <a:xfrm>
              <a:off x="8071367" y="6025082"/>
              <a:ext cx="2996550" cy="246221"/>
            </a:xfrm>
            <a:prstGeom prst="rect">
              <a:avLst/>
            </a:prstGeom>
            <a:noFill/>
          </p:spPr>
          <p:txBody>
            <a:bodyPr wrap="square" lIns="0" tIns="0" rIns="0" bIns="0" rtlCol="0">
              <a:spAutoFit/>
            </a:bodyPr>
            <a:lstStyle/>
            <a:p>
              <a:pPr lvl="0">
                <a:defRPr/>
              </a:pPr>
              <a:r>
                <a:rPr lang="pt" sz="1600" b="1" u="sng" kern="0" noProof="0">
                  <a:latin typeface="+mj-lt"/>
                  <a:cs typeface="Segoe UI"/>
                  <a:sym typeface="Segoe UI"/>
                  <a:rtl val="0"/>
                </a:rPr>
                <a:t>Profissionais de Dados e TI</a:t>
              </a:r>
            </a:p>
          </p:txBody>
        </p:sp>
      </p:grpSp>
      <p:sp>
        <p:nvSpPr>
          <p:cNvPr id="49" name="Footer Placeholder 25">
            <a:extLst>
              <a:ext uri="{FF2B5EF4-FFF2-40B4-BE49-F238E27FC236}">
                <a16:creationId xmlns:a16="http://schemas.microsoft.com/office/drawing/2014/main" id="{48971A8B-81E4-A333-DD75-F953EC6B60A7}"/>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 sz="1000" b="0" i="0" u="none" strike="noStrike" kern="1200" cap="none" spc="0" normalizeH="0" baseline="0" noProof="0">
                <a:ln>
                  <a:noFill/>
                </a:ln>
                <a:solidFill>
                  <a:srgbClr val="000000"/>
                </a:solidFill>
                <a:effectLst/>
                <a:uLnTx/>
                <a:uFillTx/>
                <a:latin typeface="Segoe UI"/>
                <a:ea typeface="+mn-ea"/>
                <a:cs typeface="+mn-cs"/>
              </a:rPr>
              <a:t>© Direitos autorais Microsoft Corporation. Todos os direitos reservados.</a:t>
            </a:r>
          </a:p>
        </p:txBody>
      </p:sp>
      <p:sp>
        <p:nvSpPr>
          <p:cNvPr id="40" name="TextBox 39">
            <a:extLst>
              <a:ext uri="{FF2B5EF4-FFF2-40B4-BE49-F238E27FC236}">
                <a16:creationId xmlns:a16="http://schemas.microsoft.com/office/drawing/2014/main" id="{983373E6-8C29-3E95-36B9-F6523152A815}"/>
              </a:ext>
            </a:extLst>
          </p:cNvPr>
          <p:cNvSpPr txBox="1"/>
          <p:nvPr/>
        </p:nvSpPr>
        <p:spPr>
          <a:xfrm>
            <a:off x="5172198" y="6369847"/>
            <a:ext cx="675505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 sz="900" b="0" i="0" u="none" strike="noStrike" kern="0" cap="none" spc="0" normalizeH="0" baseline="0" noProof="0">
                <a:ln>
                  <a:noFill/>
                </a:ln>
                <a:solidFill>
                  <a:srgbClr val="0078D4"/>
                </a:solidFill>
                <a:effectLst/>
                <a:uLnTx/>
                <a:uFillTx/>
                <a:latin typeface="Segoe UI"/>
                <a:ea typeface="+mn-ea"/>
                <a:cs typeface="Segoe UI"/>
                <a:sym typeface="Segoe UI"/>
                <a:hlinkClick r:id="rId5">
                  <a:extLst>
                    <a:ext uri="{A12FA001-AC4F-418D-AE19-62706E023703}">
                      <ahyp:hlinkClr xmlns:ahyp="http://schemas.microsoft.com/office/drawing/2018/hyperlinkcolor" val="tx"/>
                    </a:ext>
                  </a:extLst>
                </a:hlinkClick>
                <a:rtl val="0"/>
              </a:rPr>
              <a:t>Relatório Anual do Índice de Tendências de Trabalho: A Correção da IA Funcionará?</a:t>
            </a:r>
            <a:r>
              <a:rPr kumimoji="0" lang="pt" sz="900" b="0" i="0" u="none" strike="noStrike" kern="0" cap="none" spc="0" normalizeH="0" baseline="0" noProof="0">
                <a:ln>
                  <a:noFill/>
                </a:ln>
                <a:solidFill>
                  <a:srgbClr val="0078D4"/>
                </a:solidFill>
                <a:effectLst/>
                <a:uLnTx/>
                <a:uFillTx/>
                <a:latin typeface="Segoe UI"/>
                <a:ea typeface="+mn-ea"/>
                <a:cs typeface="Segoe UI"/>
                <a:sym typeface="Segoe UI"/>
                <a:rtl val="0"/>
              </a:rPr>
              <a:t> </a:t>
            </a:r>
            <a:r>
              <a:rPr kumimoji="0" lang="pt" sz="900" b="0" i="0" u="none" strike="noStrike" kern="0" cap="none" spc="0" normalizeH="0" baseline="0" noProof="0">
                <a:ln>
                  <a:noFill/>
                </a:ln>
                <a:solidFill>
                  <a:srgbClr val="1A1A1A"/>
                </a:solidFill>
                <a:effectLst/>
                <a:uLnTx/>
                <a:uFillTx/>
                <a:latin typeface="Segoe UI"/>
                <a:ea typeface="+mn-ea"/>
                <a:cs typeface="Segoe UI"/>
                <a:sym typeface="Segoe UI"/>
                <a:rtl val="0"/>
              </a:rPr>
              <a:t>Microsoft. 9 de maio de 2023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 sz="9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Índice de tendências de trabalho da Microsoft: o que os primeiros usuários do Copilot podem nos ensinar sobre IA generativa no trabalho?</a:t>
            </a:r>
            <a:r>
              <a:rPr kumimoji="0" lang="pt" sz="9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 </a:t>
            </a:r>
            <a:r>
              <a:rPr kumimoji="0" lang="pt" sz="9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Microsoft. 15 de novembro de 2023</a:t>
            </a:r>
          </a:p>
        </p:txBody>
      </p:sp>
    </p:spTree>
    <p:extLst>
      <p:ext uri="{BB962C8B-B14F-4D97-AF65-F5344CB8AC3E}">
        <p14:creationId xmlns:p14="http://schemas.microsoft.com/office/powerpoint/2010/main" val="221382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292A6-D0E8-08AF-4708-4482D3D3B204}"/>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643295C4-EE0D-51AB-08FE-15A8FB00E04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CED45544-AA52-2493-6688-526558C2673F}"/>
              </a:ext>
            </a:extLst>
          </p:cNvPr>
          <p:cNvSpPr txBox="1">
            <a:spLocks noGrp="1"/>
          </p:cNvSpPr>
          <p:nvPr>
            <p:ph type="title"/>
          </p:nvPr>
        </p:nvSpPr>
        <p:spPr>
          <a:xfrm>
            <a:off x="588263" y="478150"/>
            <a:ext cx="1101852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pt" noProof="0"/>
              <a:t>Por que IA agora? (2 de 2)</a:t>
            </a:r>
            <a:endParaRPr kumimoji="0" lang="en-US" b="0" i="0" u="none" strike="noStrike" kern="1200" cap="none" spc="0" normalizeH="0" baseline="0" noProof="0">
              <a:ln w="3175">
                <a:noFill/>
              </a:ln>
              <a:effectLst/>
              <a:uLnTx/>
              <a:uFillTx/>
              <a:ea typeface="+mn-ea"/>
              <a:cs typeface="Segoe UI" pitchFamily="34" charset="0"/>
            </a:endParaRPr>
          </a:p>
        </p:txBody>
      </p:sp>
      <p:sp>
        <p:nvSpPr>
          <p:cNvPr id="44" name="TextBox 43">
            <a:extLst>
              <a:ext uri="{FF2B5EF4-FFF2-40B4-BE49-F238E27FC236}">
                <a16:creationId xmlns:a16="http://schemas.microsoft.com/office/drawing/2014/main" id="{FC2AE3BF-FA75-AEF5-F408-9317A46EE3E4}"/>
              </a:ext>
            </a:extLst>
          </p:cNvPr>
          <p:cNvSpPr txBox="1"/>
          <p:nvPr/>
        </p:nvSpPr>
        <p:spPr>
          <a:xfrm>
            <a:off x="725626" y="1286004"/>
            <a:ext cx="714405" cy="707886"/>
          </a:xfrm>
          <a:prstGeom prst="rect">
            <a:avLst/>
          </a:prstGeom>
          <a:noFill/>
        </p:spPr>
        <p:txBody>
          <a:bodyPr wrap="square">
            <a:spAutoFit/>
          </a:bodyPr>
          <a:lstStyle/>
          <a:p>
            <a:pPr defTabSz="1371600">
              <a:tabLst>
                <a:tab pos="1371600" algn="l"/>
              </a:tabLst>
              <a:defRPr/>
            </a:pPr>
            <a:r>
              <a:rPr lang="pt"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33" name="TextBox 32">
            <a:extLst>
              <a:ext uri="{FF2B5EF4-FFF2-40B4-BE49-F238E27FC236}">
                <a16:creationId xmlns:a16="http://schemas.microsoft.com/office/drawing/2014/main" id="{5F32F23E-80C0-4E9D-30FA-76DC7D5B981C}"/>
              </a:ext>
            </a:extLst>
          </p:cNvPr>
          <p:cNvSpPr txBox="1"/>
          <p:nvPr/>
        </p:nvSpPr>
        <p:spPr>
          <a:xfrm>
            <a:off x="1222782" y="1293436"/>
            <a:ext cx="10243592" cy="707886"/>
          </a:xfrm>
          <a:prstGeom prst="rect">
            <a:avLst/>
          </a:prstGeom>
          <a:noFill/>
        </p:spPr>
        <p:txBody>
          <a:bodyPr wrap="square">
            <a:spAutoFit/>
          </a:bodyPr>
          <a:lstStyle/>
          <a:p>
            <a:pPr>
              <a:spcAft>
                <a:spcPts val="600"/>
              </a:spcAft>
            </a:pPr>
            <a:r>
              <a:rPr lang="pt" sz="2000" b="1" noProof="0">
                <a:latin typeface="+mj-lt"/>
              </a:rPr>
              <a:t>A IA está evoluindo rapidamente</a:t>
            </a:r>
            <a:r>
              <a:rPr lang="pt" sz="2000" noProof="0"/>
              <a:t> – o que vemos hoje é apenas o começo. </a:t>
            </a:r>
            <a:br>
              <a:rPr lang="en-US" sz="2000" noProof="0"/>
            </a:br>
            <a:r>
              <a:rPr lang="pt" sz="2000" noProof="0"/>
              <a:t>Aqueles que experimentam cedo se adaptarão </a:t>
            </a:r>
            <a:r>
              <a:rPr lang="pt" sz="2000" b="1" noProof="0">
                <a:latin typeface="+mj-lt"/>
              </a:rPr>
              <a:t>mais facilmente </a:t>
            </a:r>
            <a:r>
              <a:rPr lang="pt" sz="2000" noProof="0"/>
              <a:t>à medida que a IA continua avançando.</a:t>
            </a:r>
          </a:p>
        </p:txBody>
      </p:sp>
      <p:pic>
        <p:nvPicPr>
          <p:cNvPr id="36" name="Picture 35">
            <a:extLst>
              <a:ext uri="{FF2B5EF4-FFF2-40B4-BE49-F238E27FC236}">
                <a16:creationId xmlns:a16="http://schemas.microsoft.com/office/drawing/2014/main" id="{2B7169B1-EDCD-DDA4-27CD-759023D4108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134151" y="1126923"/>
            <a:ext cx="1082829" cy="966093"/>
          </a:xfrm>
          <a:prstGeom prst="rect">
            <a:avLst/>
          </a:prstGeom>
        </p:spPr>
      </p:pic>
      <p:sp>
        <p:nvSpPr>
          <p:cNvPr id="2" name="Rectangle: Rounded Corners 1">
            <a:extLst>
              <a:ext uri="{FF2B5EF4-FFF2-40B4-BE49-F238E27FC236}">
                <a16:creationId xmlns:a16="http://schemas.microsoft.com/office/drawing/2014/main" id="{A7F6982C-8634-B0CA-4FA2-B3E7829FBA80}"/>
              </a:ext>
              <a:ext uri="{C183D7F6-B498-43B3-948B-1728B52AA6E4}">
                <adec:decorative xmlns:adec="http://schemas.microsoft.com/office/drawing/2017/decorative" val="1"/>
              </a:ext>
            </a:extLst>
          </p:cNvPr>
          <p:cNvSpPr/>
          <p:nvPr/>
        </p:nvSpPr>
        <p:spPr bwMode="auto">
          <a:xfrm>
            <a:off x="725626" y="2404376"/>
            <a:ext cx="4676553" cy="3623445"/>
          </a:xfrm>
          <a:prstGeom prst="roundRect">
            <a:avLst>
              <a:gd name="adj" fmla="val 3223"/>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sp>
        <p:nvSpPr>
          <p:cNvPr id="15" name="TextBox 14">
            <a:extLst>
              <a:ext uri="{FF2B5EF4-FFF2-40B4-BE49-F238E27FC236}">
                <a16:creationId xmlns:a16="http://schemas.microsoft.com/office/drawing/2014/main" id="{3D0E1C04-BFF6-4810-E302-A623B24CEFB1}"/>
              </a:ext>
            </a:extLst>
          </p:cNvPr>
          <p:cNvSpPr txBox="1"/>
          <p:nvPr/>
        </p:nvSpPr>
        <p:spPr>
          <a:xfrm>
            <a:off x="951095" y="2700874"/>
            <a:ext cx="3148179" cy="378565"/>
          </a:xfrm>
          <a:prstGeom prst="rect">
            <a:avLst/>
          </a:prstGeom>
          <a:noFill/>
        </p:spPr>
        <p:txBody>
          <a:bodyPr wrap="square">
            <a:spAutoFit/>
          </a:body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lang="pt" sz="2000" noProof="0">
                <a:latin typeface="+mj-lt"/>
              </a:rPr>
              <a:t>Por exemplo,</a:t>
            </a:r>
            <a:endParaRPr kumimoji="0" lang="en-US" sz="2000" b="1" i="0" u="none" strike="noStrike" kern="1200" cap="none" spc="0" normalizeH="0" baseline="0" noProof="0">
              <a:ln w="6350" cap="flat">
                <a:noFill/>
                <a:miter lim="800000"/>
              </a:ln>
              <a:effectLst/>
              <a:uLnTx/>
              <a:uFillTx/>
              <a:latin typeface="+mj-lt"/>
              <a:ea typeface="+mj-ea"/>
              <a:cs typeface="+mj-cs"/>
            </a:endParaRPr>
          </a:p>
        </p:txBody>
      </p:sp>
      <p:sp>
        <p:nvSpPr>
          <p:cNvPr id="16" name="TextBox 15">
            <a:extLst>
              <a:ext uri="{FF2B5EF4-FFF2-40B4-BE49-F238E27FC236}">
                <a16:creationId xmlns:a16="http://schemas.microsoft.com/office/drawing/2014/main" id="{FFC45281-6483-BFBA-29E1-7DC19809D511}"/>
              </a:ext>
            </a:extLst>
          </p:cNvPr>
          <p:cNvSpPr txBox="1"/>
          <p:nvPr/>
        </p:nvSpPr>
        <p:spPr>
          <a:xfrm>
            <a:off x="948157" y="3192526"/>
            <a:ext cx="4382014" cy="2862322"/>
          </a:xfrm>
          <a:prstGeom prst="rect">
            <a:avLst/>
          </a:prstGeom>
          <a:noFill/>
        </p:spPr>
        <p:txBody>
          <a:bodyPr wrap="square">
            <a:spAutoFit/>
          </a:bodyPr>
          <a:lstStyle/>
          <a:p>
            <a:r>
              <a:rPr lang="pt" sz="1800" b="1" noProof="0"/>
              <a:t>Os agentes de IA </a:t>
            </a:r>
            <a:r>
              <a:rPr lang="pt" sz="1800" noProof="0"/>
              <a:t>(também conhecidos como assistentes virtuais) são ferramentas de software inteligentes que podem ajudar em várias tarefas com base em suas necessidades.</a:t>
            </a:r>
          </a:p>
          <a:p>
            <a:endParaRPr lang="en-US" sz="1800" noProof="0"/>
          </a:p>
          <a:p>
            <a:r>
              <a:rPr lang="pt" sz="1800" noProof="0"/>
              <a:t>Com  o </a:t>
            </a:r>
            <a:r>
              <a:rPr lang="pt" sz="1800" noProof="0">
                <a:latin typeface="+mj-lt"/>
              </a:rPr>
              <a:t>Copilot Agent</a:t>
            </a:r>
            <a:r>
              <a:rPr lang="pt" sz="1800" noProof="0"/>
              <a:t>, os usuários agora podem criar agentes básicos de IA sem codificação, permitindo automação e eficiência em suas funções.</a:t>
            </a:r>
            <a:endParaRPr lang="en-US" sz="1800" b="1" noProof="0"/>
          </a:p>
        </p:txBody>
      </p:sp>
      <p:grpSp>
        <p:nvGrpSpPr>
          <p:cNvPr id="20" name="Group 19" descr="Captura de tela do construtor de agentes do Microsoft Copilot Studio.">
            <a:extLst>
              <a:ext uri="{FF2B5EF4-FFF2-40B4-BE49-F238E27FC236}">
                <a16:creationId xmlns:a16="http://schemas.microsoft.com/office/drawing/2014/main" id="{44584818-8073-2DF8-422E-27B89F2F5D79}"/>
              </a:ext>
            </a:extLst>
          </p:cNvPr>
          <p:cNvGrpSpPr/>
          <p:nvPr/>
        </p:nvGrpSpPr>
        <p:grpSpPr>
          <a:xfrm>
            <a:off x="5699067" y="2387040"/>
            <a:ext cx="6230411" cy="3640781"/>
            <a:chOff x="5699067" y="2387040"/>
            <a:chExt cx="6230411" cy="3640781"/>
          </a:xfrm>
        </p:grpSpPr>
        <p:pic>
          <p:nvPicPr>
            <p:cNvPr id="18" name="Picture 17">
              <a:extLst>
                <a:ext uri="{FF2B5EF4-FFF2-40B4-BE49-F238E27FC236}">
                  <a16:creationId xmlns:a16="http://schemas.microsoft.com/office/drawing/2014/main" id="{BDDB2F93-FE09-882C-044D-6FF9E52CB17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92642" y="2689824"/>
              <a:ext cx="5130923" cy="2814401"/>
            </a:xfrm>
            <a:prstGeom prst="rect">
              <a:avLst/>
            </a:prstGeom>
          </p:spPr>
        </p:pic>
        <p:pic>
          <p:nvPicPr>
            <p:cNvPr id="19" name="Picture 18">
              <a:extLst>
                <a:ext uri="{FF2B5EF4-FFF2-40B4-BE49-F238E27FC236}">
                  <a16:creationId xmlns:a16="http://schemas.microsoft.com/office/drawing/2014/main" id="{F008C1B8-9F06-3002-FCAF-AFB4CBF3B2CF}"/>
                </a:ext>
              </a:extLst>
            </p:cNvPr>
            <p:cNvPicPr>
              <a:picLocks/>
            </p:cNvPicPr>
            <p:nvPr/>
          </p:nvPicPr>
          <p:blipFill rotWithShape="1">
            <a:blip r:embed="rId6" cstate="print">
              <a:extLst>
                <a:ext uri="{28A0092B-C50C-407E-A947-70E740481C1C}">
                  <a14:useLocalDpi xmlns:a14="http://schemas.microsoft.com/office/drawing/2010/main"/>
                </a:ext>
              </a:extLst>
            </a:blip>
            <a:srcRect/>
            <a:stretch/>
          </p:blipFill>
          <p:spPr>
            <a:xfrm>
              <a:off x="5699067" y="2387040"/>
              <a:ext cx="6230411" cy="3640781"/>
            </a:xfrm>
            <a:prstGeom prst="rect">
              <a:avLst/>
            </a:prstGeom>
          </p:spPr>
        </p:pic>
      </p:grpSp>
      <p:grpSp>
        <p:nvGrpSpPr>
          <p:cNvPr id="25" name="Group 24">
            <a:extLst>
              <a:ext uri="{FF2B5EF4-FFF2-40B4-BE49-F238E27FC236}">
                <a16:creationId xmlns:a16="http://schemas.microsoft.com/office/drawing/2014/main" id="{53BCE4DA-7FDD-5084-2D2D-9F8A02D9C0CF}"/>
              </a:ext>
              <a:ext uri="{C183D7F6-B498-43B3-948B-1728B52AA6E4}">
                <adec:decorative xmlns:adec="http://schemas.microsoft.com/office/drawing/2017/decorative" val="1"/>
              </a:ext>
            </a:extLst>
          </p:cNvPr>
          <p:cNvGrpSpPr/>
          <p:nvPr/>
        </p:nvGrpSpPr>
        <p:grpSpPr>
          <a:xfrm>
            <a:off x="8465356" y="2184489"/>
            <a:ext cx="697832" cy="707886"/>
            <a:chOff x="4356839" y="2557229"/>
            <a:chExt cx="875724" cy="871771"/>
          </a:xfrm>
        </p:grpSpPr>
        <p:sp>
          <p:nvSpPr>
            <p:cNvPr id="24" name="Oval 23">
              <a:extLst>
                <a:ext uri="{FF2B5EF4-FFF2-40B4-BE49-F238E27FC236}">
                  <a16:creationId xmlns:a16="http://schemas.microsoft.com/office/drawing/2014/main" id="{004E1135-CA8F-6DE4-BC81-497A5BE25B45}"/>
                </a:ext>
              </a:extLst>
            </p:cNvPr>
            <p:cNvSpPr/>
            <p:nvPr/>
          </p:nvSpPr>
          <p:spPr bwMode="auto">
            <a:xfrm>
              <a:off x="4356839" y="2557229"/>
              <a:ext cx="875724" cy="871771"/>
            </a:xfrm>
            <a:prstGeom prst="ellipse">
              <a:avLst/>
            </a:prstGeom>
            <a:solidFill>
              <a:schemeClr val="bg1"/>
            </a:solidFill>
            <a:ln w="28575">
              <a:solidFill>
                <a:srgbClr val="E3E4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21" name="Picture 2">
              <a:extLst>
                <a:ext uri="{FF2B5EF4-FFF2-40B4-BE49-F238E27FC236}">
                  <a16:creationId xmlns:a16="http://schemas.microsoft.com/office/drawing/2014/main" id="{77836AA2-D618-813F-F823-1022F5E0CD85}"/>
                </a:ext>
                <a:ext uri="{C183D7F6-B498-43B3-948B-1728B52AA6E4}">
                  <adec:decorative xmlns:adec="http://schemas.microsoft.com/office/drawing/2017/decorative" val="1"/>
                </a:ext>
              </a:extLst>
            </p:cNvPr>
            <p:cNvPicPr>
              <a:picLocks noChangeAspect="1" noChangeArrowheads="1"/>
            </p:cNvPicPr>
            <p:nvPr/>
          </p:nvPicPr>
          <p:blipFill>
            <a:blip r:embed="rId7" cstate="screen">
              <a:alphaModFix/>
              <a:extLst>
                <a:ext uri="{28A0092B-C50C-407E-A947-70E740481C1C}">
                  <a14:useLocalDpi xmlns:a14="http://schemas.microsoft.com/office/drawing/2010/main"/>
                </a:ext>
              </a:extLst>
            </a:blip>
            <a:srcRect/>
            <a:stretch>
              <a:fillRect/>
            </a:stretch>
          </p:blipFill>
          <p:spPr bwMode="auto">
            <a:xfrm>
              <a:off x="4519679" y="2709346"/>
              <a:ext cx="556211" cy="553997"/>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ooter Placeholder 25">
            <a:extLst>
              <a:ext uri="{FF2B5EF4-FFF2-40B4-BE49-F238E27FC236}">
                <a16:creationId xmlns:a16="http://schemas.microsoft.com/office/drawing/2014/main" id="{18FD7E61-BCDC-01A4-B0F9-2D101BC0A57F}"/>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 sz="1000" b="0" i="0" u="none" strike="noStrike" kern="1200" cap="none" spc="0" normalizeH="0" baseline="0" noProof="0">
                <a:ln>
                  <a:noFill/>
                </a:ln>
                <a:solidFill>
                  <a:srgbClr val="000000"/>
                </a:solidFill>
                <a:effectLst/>
                <a:uLnTx/>
                <a:uFillTx/>
                <a:latin typeface="Segoe UI"/>
                <a:ea typeface="+mn-ea"/>
                <a:cs typeface="+mn-cs"/>
              </a:rPr>
              <a:t>© Direitos autorais Microsoft Corporation. Todos os direitos reservados.</a:t>
            </a:r>
          </a:p>
        </p:txBody>
      </p:sp>
    </p:spTree>
    <p:extLst>
      <p:ext uri="{BB962C8B-B14F-4D97-AF65-F5344CB8AC3E}">
        <p14:creationId xmlns:p14="http://schemas.microsoft.com/office/powerpoint/2010/main" val="6805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B66D-D750-9D1E-E46C-FD98E5DA0634}"/>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37E06F7A-95A2-1CBC-3E5E-BAF22766CFE5}"/>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sp>
        <p:nvSpPr>
          <p:cNvPr id="47" name="Title 46">
            <a:extLst>
              <a:ext uri="{FF2B5EF4-FFF2-40B4-BE49-F238E27FC236}">
                <a16:creationId xmlns:a16="http://schemas.microsoft.com/office/drawing/2014/main" id="{46A605A4-F066-8C9E-5A38-FA4AAC89F022}"/>
              </a:ext>
            </a:extLst>
          </p:cNvPr>
          <p:cNvSpPr>
            <a:spLocks noGrp="1"/>
          </p:cNvSpPr>
          <p:nvPr>
            <p:ph type="title"/>
          </p:nvPr>
        </p:nvSpPr>
        <p:spPr>
          <a:xfrm>
            <a:off x="586740" y="455544"/>
            <a:ext cx="11018520" cy="553998"/>
          </a:xfrm>
        </p:spPr>
        <p:txBody>
          <a:bodyPr/>
          <a:lstStyle/>
          <a:p>
            <a:r>
              <a:rPr lang="pt" noProof="0"/>
              <a:t>Conheça seu colega de trabalho de IA</a:t>
            </a:r>
          </a:p>
        </p:txBody>
      </p:sp>
      <p:sp>
        <p:nvSpPr>
          <p:cNvPr id="1050" name="2. Slide Title">
            <a:extLst>
              <a:ext uri="{FF2B5EF4-FFF2-40B4-BE49-F238E27FC236}">
                <a16:creationId xmlns:a16="http://schemas.microsoft.com/office/drawing/2014/main" id="{E49509AD-110D-7585-73A1-6ACF88F651D6}"/>
              </a:ext>
            </a:extLst>
          </p:cNvPr>
          <p:cNvSpPr txBox="1">
            <a:spLocks/>
          </p:cNvSpPr>
          <p:nvPr>
            <p:custDataLst>
              <p:tags r:id="rId1"/>
            </p:custDataLst>
          </p:nvPr>
        </p:nvSpPr>
        <p:spPr>
          <a:xfrm>
            <a:off x="586740" y="1087643"/>
            <a:ext cx="7288795"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pt" sz="1800" b="1" i="0" u="none" strike="noStrike" kern="1200" cap="none" spc="0" normalizeH="0" baseline="0" noProof="0">
                <a:ln w="6350" cap="flat">
                  <a:noFill/>
                  <a:miter lim="800000"/>
                </a:ln>
                <a:effectLst/>
                <a:uLnTx/>
                <a:uFillTx/>
                <a:ea typeface="+mj-ea"/>
                <a:cs typeface="+mj-cs"/>
              </a:rPr>
              <a:t>Exemplos de como a IA pode ajudá-lo nas tarefas diárias no trabalho</a:t>
            </a:r>
          </a:p>
        </p:txBody>
      </p:sp>
      <p:pic>
        <p:nvPicPr>
          <p:cNvPr id="1052" name="Picture 1051">
            <a:extLst>
              <a:ext uri="{FF2B5EF4-FFF2-40B4-BE49-F238E27FC236}">
                <a16:creationId xmlns:a16="http://schemas.microsoft.com/office/drawing/2014/main" id="{78125F11-E73A-6994-E13B-B7D470AF4B79}"/>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41407A61-CE89-A2E9-D1D7-20E7F34F54E2}"/>
              </a:ext>
              <a:ext uri="{C183D7F6-B498-43B3-948B-1728B52AA6E4}">
                <adec:decorative xmlns:adec="http://schemas.microsoft.com/office/drawing/2017/decorative" val="1"/>
              </a:ext>
            </a:extLst>
          </p:cNvPr>
          <p:cNvPicPr>
            <a:picLocks noChangeAspect="1" noChangeArrowheads="1"/>
          </p:cNvPicPr>
          <p:nvPr/>
        </p:nvPicPr>
        <p:blipFill>
          <a:blip r:embed="rId6" cstate="screen">
            <a:alphaModFix/>
            <a:extLst>
              <a:ext uri="{28A0092B-C50C-407E-A947-70E740481C1C}">
                <a14:useLocalDpi xmlns:a14="http://schemas.microsoft.com/office/drawing/2010/main"/>
              </a:ext>
            </a:extLst>
          </a:blip>
          <a:srcRect/>
          <a:stretch>
            <a:fillRect/>
          </a:stretch>
        </p:blipFill>
        <p:spPr bwMode="auto">
          <a:xfrm>
            <a:off x="11473900" y="169139"/>
            <a:ext cx="556211" cy="55399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8">
            <a:extLst>
              <a:ext uri="{FF2B5EF4-FFF2-40B4-BE49-F238E27FC236}">
                <a16:creationId xmlns:a16="http://schemas.microsoft.com/office/drawing/2014/main" id="{63A93515-DD34-2396-D305-4005F3DB65C6}"/>
              </a:ext>
              <a:ext uri="{C183D7F6-B498-43B3-948B-1728B52AA6E4}">
                <adec:decorative xmlns:adec="http://schemas.microsoft.com/office/drawing/2017/decorative" val="1"/>
              </a:ext>
            </a:extLst>
          </p:cNvPr>
          <p:cNvSpPr>
            <a:spLocks/>
          </p:cNvSpPr>
          <p:nvPr/>
        </p:nvSpPr>
        <p:spPr bwMode="auto">
          <a:xfrm>
            <a:off x="588963"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hlinkClick r:id="" action="ppaction://noaction"/>
            <a:extLst>
              <a:ext uri="{FF2B5EF4-FFF2-40B4-BE49-F238E27FC236}">
                <a16:creationId xmlns:a16="http://schemas.microsoft.com/office/drawing/2014/main" id="{8A33364A-D1FE-437A-6856-93A1FF8B661F}"/>
              </a:ext>
              <a:ext uri="{C183D7F6-B498-43B3-948B-1728B52AA6E4}">
                <adec:decorative xmlns:adec="http://schemas.microsoft.com/office/drawing/2017/decorative" val="1"/>
              </a:ext>
            </a:extLst>
          </p:cNvPr>
          <p:cNvSpPr>
            <a:spLocks noGrp="1"/>
          </p:cNvSpPr>
          <p:nvPr/>
        </p:nvSpPr>
        <p:spPr bwMode="auto">
          <a:xfrm>
            <a:off x="592879"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39" name="Rectangle 38">
            <a:hlinkClick r:id="" action="ppaction://noaction"/>
            <a:extLst>
              <a:ext uri="{FF2B5EF4-FFF2-40B4-BE49-F238E27FC236}">
                <a16:creationId xmlns:a16="http://schemas.microsoft.com/office/drawing/2014/main" id="{CC592CED-36C2-0236-7C50-417FE971C52F}"/>
              </a:ext>
            </a:extLst>
          </p:cNvPr>
          <p:cNvSpPr>
            <a:spLocks noGrp="1"/>
          </p:cNvSpPr>
          <p:nvPr/>
        </p:nvSpPr>
        <p:spPr bwMode="auto">
          <a:xfrm>
            <a:off x="877888" y="1891183"/>
            <a:ext cx="298291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600" i="0" u="none" strike="noStrike" kern="1200" cap="none" spc="0" normalizeH="0" baseline="0" noProof="0">
                <a:ln w="3175">
                  <a:noFill/>
                </a:ln>
                <a:solidFill>
                  <a:schemeClr val="accent1"/>
                </a:solidFill>
                <a:effectLst/>
                <a:uLnTx/>
                <a:uFillTx/>
                <a:latin typeface="+mj-lt"/>
                <a:ea typeface="+mj-ea"/>
                <a:cs typeface="+mj-cs"/>
              </a:rPr>
              <a:t>Reunião e colaboração</a:t>
            </a:r>
          </a:p>
        </p:txBody>
      </p:sp>
      <p:sp>
        <p:nvSpPr>
          <p:cNvPr id="2" name="Freeform 8">
            <a:extLst>
              <a:ext uri="{FF2B5EF4-FFF2-40B4-BE49-F238E27FC236}">
                <a16:creationId xmlns:a16="http://schemas.microsoft.com/office/drawing/2014/main" id="{7DBCE669-1D09-81F1-ECAB-1FD0C7720D2C}"/>
              </a:ext>
              <a:ext uri="{C183D7F6-B498-43B3-948B-1728B52AA6E4}">
                <adec:decorative xmlns:adec="http://schemas.microsoft.com/office/drawing/2017/decorative" val="1"/>
              </a:ext>
            </a:extLst>
          </p:cNvPr>
          <p:cNvSpPr>
            <a:spLocks/>
          </p:cNvSpPr>
          <p:nvPr/>
        </p:nvSpPr>
        <p:spPr bwMode="auto">
          <a:xfrm>
            <a:off x="4322815"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a:hlinkClick r:id="" action="ppaction://noaction"/>
            <a:extLst>
              <a:ext uri="{FF2B5EF4-FFF2-40B4-BE49-F238E27FC236}">
                <a16:creationId xmlns:a16="http://schemas.microsoft.com/office/drawing/2014/main" id="{02126629-4D4C-FA17-4F01-2B3B0FE886F0}"/>
              </a:ext>
              <a:ext uri="{C183D7F6-B498-43B3-948B-1728B52AA6E4}">
                <adec:decorative xmlns:adec="http://schemas.microsoft.com/office/drawing/2017/decorative" val="1"/>
              </a:ext>
            </a:extLst>
          </p:cNvPr>
          <p:cNvSpPr>
            <a:spLocks noGrp="1"/>
          </p:cNvSpPr>
          <p:nvPr/>
        </p:nvSpPr>
        <p:spPr bwMode="auto">
          <a:xfrm>
            <a:off x="4326731" y="1724681"/>
            <a:ext cx="3548804"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52" name="Rectangle 51">
            <a:hlinkClick r:id="" action="ppaction://noaction"/>
            <a:extLst>
              <a:ext uri="{FF2B5EF4-FFF2-40B4-BE49-F238E27FC236}">
                <a16:creationId xmlns:a16="http://schemas.microsoft.com/office/drawing/2014/main" id="{DE2AD65B-1F45-35C1-51D3-3B24E8721774}"/>
              </a:ext>
            </a:extLst>
          </p:cNvPr>
          <p:cNvSpPr>
            <a:spLocks noGrp="1"/>
          </p:cNvSpPr>
          <p:nvPr/>
        </p:nvSpPr>
        <p:spPr bwMode="auto">
          <a:xfrm>
            <a:off x="4614526" y="1891183"/>
            <a:ext cx="2980316"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600" i="0" u="none" strike="noStrike" kern="1200" cap="none" spc="0" normalizeH="0" baseline="0" noProof="0">
                <a:ln w="3175">
                  <a:noFill/>
                </a:ln>
                <a:solidFill>
                  <a:schemeClr val="accent2"/>
                </a:solidFill>
                <a:effectLst/>
                <a:uLnTx/>
                <a:uFillTx/>
                <a:latin typeface="+mj-lt"/>
                <a:ea typeface="+mj-ea"/>
                <a:cs typeface="+mj-cs"/>
              </a:rPr>
              <a:t>Geração de conteúdo</a:t>
            </a:r>
          </a:p>
        </p:txBody>
      </p:sp>
      <p:sp>
        <p:nvSpPr>
          <p:cNvPr id="3" name="Freeform 8">
            <a:extLst>
              <a:ext uri="{FF2B5EF4-FFF2-40B4-BE49-F238E27FC236}">
                <a16:creationId xmlns:a16="http://schemas.microsoft.com/office/drawing/2014/main" id="{C8A03D88-5D61-170F-CCDB-8FA085FE3A6E}"/>
              </a:ext>
              <a:ext uri="{C183D7F6-B498-43B3-948B-1728B52AA6E4}">
                <adec:decorative xmlns:adec="http://schemas.microsoft.com/office/drawing/2017/decorative" val="1"/>
              </a:ext>
            </a:extLst>
          </p:cNvPr>
          <p:cNvSpPr>
            <a:spLocks/>
          </p:cNvSpPr>
          <p:nvPr/>
        </p:nvSpPr>
        <p:spPr bwMode="auto">
          <a:xfrm>
            <a:off x="8056668"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hlinkClick r:id="" action="ppaction://noaction"/>
            <a:extLst>
              <a:ext uri="{FF2B5EF4-FFF2-40B4-BE49-F238E27FC236}">
                <a16:creationId xmlns:a16="http://schemas.microsoft.com/office/drawing/2014/main" id="{114ED90B-4628-0C9C-B04D-E25944FE23CC}"/>
              </a:ext>
              <a:ext uri="{C183D7F6-B498-43B3-948B-1728B52AA6E4}">
                <adec:decorative xmlns:adec="http://schemas.microsoft.com/office/drawing/2017/decorative" val="1"/>
              </a:ext>
            </a:extLst>
          </p:cNvPr>
          <p:cNvSpPr>
            <a:spLocks noGrp="1"/>
          </p:cNvSpPr>
          <p:nvPr/>
        </p:nvSpPr>
        <p:spPr bwMode="auto">
          <a:xfrm>
            <a:off x="8060584"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63" name="Rectangle 62">
            <a:hlinkClick r:id="" action="ppaction://noaction"/>
            <a:extLst>
              <a:ext uri="{FF2B5EF4-FFF2-40B4-BE49-F238E27FC236}">
                <a16:creationId xmlns:a16="http://schemas.microsoft.com/office/drawing/2014/main" id="{A43CB774-0145-FABE-4B90-F1B6D28E696D}"/>
              </a:ext>
            </a:extLst>
          </p:cNvPr>
          <p:cNvSpPr>
            <a:spLocks noGrp="1"/>
          </p:cNvSpPr>
          <p:nvPr/>
        </p:nvSpPr>
        <p:spPr bwMode="auto">
          <a:xfrm>
            <a:off x="8347627" y="1891183"/>
            <a:ext cx="297224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600" i="0" u="none" strike="noStrike" kern="1200" cap="none" spc="0" normalizeH="0" baseline="0" noProof="0">
                <a:ln w="3175">
                  <a:noFill/>
                </a:ln>
                <a:solidFill>
                  <a:schemeClr val="accent3"/>
                </a:solidFill>
                <a:effectLst/>
                <a:uLnTx/>
                <a:uFillTx/>
                <a:latin typeface="+mj-lt"/>
                <a:ea typeface="+mj-ea"/>
                <a:cs typeface="+mj-cs"/>
              </a:rPr>
              <a:t>Produtividade pessoal</a:t>
            </a:r>
          </a:p>
        </p:txBody>
      </p:sp>
      <p:grpSp>
        <p:nvGrpSpPr>
          <p:cNvPr id="1049" name="Group 1048" descr="Um objeto de exemplos de como a IA pode ajudá-lo nas tarefas diárias no trabalho. ">
            <a:extLst>
              <a:ext uri="{FF2B5EF4-FFF2-40B4-BE49-F238E27FC236}">
                <a16:creationId xmlns:a16="http://schemas.microsoft.com/office/drawing/2014/main" id="{590DBEE0-7CE3-F8B9-BDD0-70703B4EF376}"/>
              </a:ext>
            </a:extLst>
          </p:cNvPr>
          <p:cNvGrpSpPr/>
          <p:nvPr/>
        </p:nvGrpSpPr>
        <p:grpSpPr>
          <a:xfrm>
            <a:off x="869846" y="2369159"/>
            <a:ext cx="10458659" cy="861774"/>
            <a:chOff x="869846" y="2540233"/>
            <a:chExt cx="10458659" cy="861774"/>
          </a:xfrm>
        </p:grpSpPr>
        <p:sp>
          <p:nvSpPr>
            <p:cNvPr id="8" name="Rectangle: Rounded Corners 7">
              <a:extLst>
                <a:ext uri="{FF2B5EF4-FFF2-40B4-BE49-F238E27FC236}">
                  <a16:creationId xmlns:a16="http://schemas.microsoft.com/office/drawing/2014/main" id="{10FE4908-C3A4-B953-B2E0-81C715EB8AAD}"/>
                </a:ext>
                <a:ext uri="{C183D7F6-B498-43B3-948B-1728B52AA6E4}">
                  <adec:decorative xmlns:adec="http://schemas.microsoft.com/office/drawing/2017/decorative" val="1"/>
                </a:ext>
              </a:extLst>
            </p:cNvPr>
            <p:cNvSpPr>
              <a:spLocks/>
            </p:cNvSpPr>
            <p:nvPr/>
          </p:nvSpPr>
          <p:spPr bwMode="auto">
            <a:xfrm>
              <a:off x="869846"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89981B2-2219-EC35-2EB3-04300C9D7832}"/>
                </a:ext>
                <a:ext uri="{C183D7F6-B498-43B3-948B-1728B52AA6E4}">
                  <adec:decorative xmlns:adec="http://schemas.microsoft.com/office/drawing/2017/decorative" val="1"/>
                </a:ext>
              </a:extLst>
            </p:cNvPr>
            <p:cNvSpPr/>
            <p:nvPr/>
          </p:nvSpPr>
          <p:spPr bwMode="auto">
            <a:xfrm>
              <a:off x="2450785"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59B9F8D5-9B4A-A7B4-4DFC-293123C2CD03}"/>
                </a:ext>
                <a:ext uri="{C183D7F6-B498-43B3-948B-1728B52AA6E4}">
                  <adec:decorative xmlns:adec="http://schemas.microsoft.com/office/drawing/2017/decorative" val="1"/>
                </a:ext>
              </a:extLst>
            </p:cNvPr>
            <p:cNvSpPr/>
            <p:nvPr/>
          </p:nvSpPr>
          <p:spPr bwMode="auto">
            <a:xfrm>
              <a:off x="4603698"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D600EFBC-47F2-67C2-119B-B3282E5AB7B5}"/>
                </a:ext>
                <a:ext uri="{C183D7F6-B498-43B3-948B-1728B52AA6E4}">
                  <adec:decorative xmlns:adec="http://schemas.microsoft.com/office/drawing/2017/decorative" val="1"/>
                </a:ext>
              </a:extLst>
            </p:cNvPr>
            <p:cNvSpPr/>
            <p:nvPr/>
          </p:nvSpPr>
          <p:spPr bwMode="auto">
            <a:xfrm>
              <a:off x="6184637"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9AF886DD-5745-0723-153B-26655B3ABCE5}"/>
                </a:ext>
                <a:ext uri="{C183D7F6-B498-43B3-948B-1728B52AA6E4}">
                  <adec:decorative xmlns:adec="http://schemas.microsoft.com/office/drawing/2017/decorative" val="1"/>
                </a:ext>
              </a:extLst>
            </p:cNvPr>
            <p:cNvSpPr/>
            <p:nvPr/>
          </p:nvSpPr>
          <p:spPr bwMode="auto">
            <a:xfrm>
              <a:off x="8337551"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B82651A-E5E9-82D1-F893-870EDAE55C1F}"/>
                </a:ext>
                <a:ext uri="{C183D7F6-B498-43B3-948B-1728B52AA6E4}">
                  <adec:decorative xmlns:adec="http://schemas.microsoft.com/office/drawing/2017/decorative" val="1"/>
                </a:ext>
              </a:extLst>
            </p:cNvPr>
            <p:cNvSpPr/>
            <p:nvPr/>
          </p:nvSpPr>
          <p:spPr bwMode="auto">
            <a:xfrm>
              <a:off x="9918490"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53CDFFD-D1F1-88CF-1499-008BF17D24D7}"/>
                </a:ext>
              </a:extLst>
            </p:cNvPr>
            <p:cNvSpPr>
              <a:spLocks/>
            </p:cNvSpPr>
            <p:nvPr/>
          </p:nvSpPr>
          <p:spPr bwMode="auto">
            <a:xfrm>
              <a:off x="869846"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Preparação automatizada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da agenda</a:t>
              </a:r>
            </a:p>
          </p:txBody>
        </p:sp>
        <p:sp>
          <p:nvSpPr>
            <p:cNvPr id="45" name="Rectangle 44">
              <a:extLst>
                <a:ext uri="{FF2B5EF4-FFF2-40B4-BE49-F238E27FC236}">
                  <a16:creationId xmlns:a16="http://schemas.microsoft.com/office/drawing/2014/main" id="{BFF604A9-31FD-E3DE-55CD-9EB5CDD0F692}"/>
                </a:ext>
              </a:extLst>
            </p:cNvPr>
            <p:cNvSpPr>
              <a:spLocks/>
            </p:cNvSpPr>
            <p:nvPr/>
          </p:nvSpPr>
          <p:spPr bwMode="auto">
            <a:xfrm>
              <a:off x="2460993" y="2636230"/>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Recapitulação</a:t>
              </a:r>
            </a:p>
            <a:p>
              <a:pPr marL="0" marR="0" lvl="0" indent="0" algn="ctr" defTabSz="932472" rtl="0" eaLnBrk="1" fontAlgn="base" latinLnBrk="0" hangingPunct="1">
                <a:lnSpc>
                  <a:spcPct val="100000"/>
                </a:lnSpc>
                <a:spcBef>
                  <a:spcPct val="0"/>
                </a:spcBef>
                <a:spcAft>
                  <a:spcPct val="0"/>
                </a:spcAft>
                <a:buClrTx/>
                <a:buSzTx/>
                <a:buFontTx/>
                <a:buNone/>
                <a:tabLst/>
                <a:defRPr/>
              </a:pPr>
              <a:r>
                <a:rPr lang="pt" sz="1400">
                  <a:solidFill>
                    <a:schemeClr val="tx2"/>
                  </a:solidFill>
                  <a:latin typeface="+mj-lt"/>
                  <a:ea typeface="+mj-ea"/>
                  <a:cs typeface="+mj-cs"/>
                </a:rPr>
                <a:t>de </a:t>
              </a:r>
              <a:r>
                <a:rPr kumimoji="0" lang="pt" sz="1400" i="0" u="none" strike="noStrike" kern="1200" cap="none" spc="0" normalizeH="0" baseline="0" noProof="0">
                  <a:ln>
                    <a:noFill/>
                  </a:ln>
                  <a:solidFill>
                    <a:schemeClr val="tx2"/>
                  </a:solidFill>
                  <a:effectLst/>
                  <a:uLnTx/>
                  <a:uFillTx/>
                  <a:latin typeface="+mj-lt"/>
                  <a:ea typeface="+mj-ea"/>
                  <a:cs typeface="+mj-cs"/>
                </a:rPr>
                <a:t>uma reunião ou chat</a:t>
              </a:r>
            </a:p>
          </p:txBody>
        </p:sp>
        <p:sp>
          <p:nvSpPr>
            <p:cNvPr id="54" name="Rectangle 53">
              <a:extLst>
                <a:ext uri="{FF2B5EF4-FFF2-40B4-BE49-F238E27FC236}">
                  <a16:creationId xmlns:a16="http://schemas.microsoft.com/office/drawing/2014/main" id="{D33D732B-FFB2-DC11-9E5A-FA75489E18E3}"/>
                </a:ext>
              </a:extLst>
            </p:cNvPr>
            <p:cNvSpPr>
              <a:spLocks/>
            </p:cNvSpPr>
            <p:nvPr/>
          </p:nvSpPr>
          <p:spPr bwMode="auto">
            <a:xfrm>
              <a:off x="4603698" y="2645057"/>
              <a:ext cx="1492302"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Transformar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texto existente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em outro formato</a:t>
              </a:r>
            </a:p>
          </p:txBody>
        </p:sp>
        <p:sp>
          <p:nvSpPr>
            <p:cNvPr id="58" name="Rectangle 57">
              <a:extLst>
                <a:ext uri="{FF2B5EF4-FFF2-40B4-BE49-F238E27FC236}">
                  <a16:creationId xmlns:a16="http://schemas.microsoft.com/office/drawing/2014/main" id="{F85FE668-2B49-9F66-0FD3-15059268B62E}"/>
                </a:ext>
              </a:extLst>
            </p:cNvPr>
            <p:cNvSpPr>
              <a:spLocks/>
            </p:cNvSpPr>
            <p:nvPr/>
          </p:nvSpPr>
          <p:spPr bwMode="auto">
            <a:xfrm>
              <a:off x="6184637"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Criar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primeiros rascunhos</a:t>
              </a:r>
            </a:p>
          </p:txBody>
        </p:sp>
        <p:sp>
          <p:nvSpPr>
            <p:cNvPr id="1025" name="Rectangle 1024">
              <a:extLst>
                <a:ext uri="{FF2B5EF4-FFF2-40B4-BE49-F238E27FC236}">
                  <a16:creationId xmlns:a16="http://schemas.microsoft.com/office/drawing/2014/main" id="{EAF06673-A57D-524C-44D9-C627236B6153}"/>
                </a:ext>
              </a:extLst>
            </p:cNvPr>
            <p:cNvSpPr/>
            <p:nvPr/>
          </p:nvSpPr>
          <p:spPr bwMode="auto">
            <a:xfrm>
              <a:off x="8337551" y="265677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Autor/receba treinamento em um novo e-mail</a:t>
              </a:r>
            </a:p>
          </p:txBody>
        </p:sp>
        <p:sp>
          <p:nvSpPr>
            <p:cNvPr id="1037" name="Rectangle 1036">
              <a:extLst>
                <a:ext uri="{FF2B5EF4-FFF2-40B4-BE49-F238E27FC236}">
                  <a16:creationId xmlns:a16="http://schemas.microsoft.com/office/drawing/2014/main" id="{EFF10390-9B19-5AE5-C69C-C4A5A7C1A8F3}"/>
                </a:ext>
              </a:extLst>
            </p:cNvPr>
            <p:cNvSpPr/>
            <p:nvPr/>
          </p:nvSpPr>
          <p:spPr bwMode="auto">
            <a:xfrm>
              <a:off x="9918490" y="2540233"/>
              <a:ext cx="1410015"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Perguntas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e respostas e geração de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ideias no chat</a:t>
              </a:r>
            </a:p>
          </p:txBody>
        </p:sp>
      </p:grpSp>
      <p:grpSp>
        <p:nvGrpSpPr>
          <p:cNvPr id="1048" name="Group 1047" descr="Um objeto de exemplos de como a IA pode ajudá-lo nas tarefas diárias no trabalho. ">
            <a:extLst>
              <a:ext uri="{FF2B5EF4-FFF2-40B4-BE49-F238E27FC236}">
                <a16:creationId xmlns:a16="http://schemas.microsoft.com/office/drawing/2014/main" id="{A975CE9A-073A-91A7-8D8E-9E2AC1BF3DDB}"/>
              </a:ext>
            </a:extLst>
          </p:cNvPr>
          <p:cNvGrpSpPr/>
          <p:nvPr/>
        </p:nvGrpSpPr>
        <p:grpSpPr>
          <a:xfrm>
            <a:off x="869846" y="3378159"/>
            <a:ext cx="10458659" cy="683561"/>
            <a:chOff x="869846" y="3497421"/>
            <a:chExt cx="10458659" cy="683561"/>
          </a:xfrm>
        </p:grpSpPr>
        <p:sp>
          <p:nvSpPr>
            <p:cNvPr id="9" name="Rectangle: Rounded Corners 8">
              <a:extLst>
                <a:ext uri="{FF2B5EF4-FFF2-40B4-BE49-F238E27FC236}">
                  <a16:creationId xmlns:a16="http://schemas.microsoft.com/office/drawing/2014/main" id="{D7DA200A-F781-1BD7-70DA-0CA0D26F0779}"/>
                </a:ext>
                <a:ext uri="{C183D7F6-B498-43B3-948B-1728B52AA6E4}">
                  <adec:decorative xmlns:adec="http://schemas.microsoft.com/office/drawing/2017/decorative" val="1"/>
                </a:ext>
              </a:extLst>
            </p:cNvPr>
            <p:cNvSpPr/>
            <p:nvPr/>
          </p:nvSpPr>
          <p:spPr bwMode="auto">
            <a:xfrm>
              <a:off x="869846"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9E561308-2E75-E6BB-DB8C-94E69DE486FB}"/>
                </a:ext>
                <a:ext uri="{C183D7F6-B498-43B3-948B-1728B52AA6E4}">
                  <adec:decorative xmlns:adec="http://schemas.microsoft.com/office/drawing/2017/decorative" val="1"/>
                </a:ext>
              </a:extLst>
            </p:cNvPr>
            <p:cNvSpPr/>
            <p:nvPr/>
          </p:nvSpPr>
          <p:spPr bwMode="auto">
            <a:xfrm>
              <a:off x="2450785"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0420FA5D-033D-66C0-2C51-F0077EB7F896}"/>
                </a:ext>
                <a:ext uri="{C183D7F6-B498-43B3-948B-1728B52AA6E4}">
                  <adec:decorative xmlns:adec="http://schemas.microsoft.com/office/drawing/2017/decorative" val="1"/>
                </a:ext>
              </a:extLst>
            </p:cNvPr>
            <p:cNvSpPr/>
            <p:nvPr/>
          </p:nvSpPr>
          <p:spPr bwMode="auto">
            <a:xfrm>
              <a:off x="4603698"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76AAC917-E3AC-D8F9-44D4-73108594E903}"/>
                </a:ext>
                <a:ext uri="{C183D7F6-B498-43B3-948B-1728B52AA6E4}">
                  <adec:decorative xmlns:adec="http://schemas.microsoft.com/office/drawing/2017/decorative" val="1"/>
                </a:ext>
              </a:extLst>
            </p:cNvPr>
            <p:cNvSpPr/>
            <p:nvPr/>
          </p:nvSpPr>
          <p:spPr bwMode="auto">
            <a:xfrm>
              <a:off x="6184637"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2E9F9C26-CC4F-7A84-778D-7217C9C38C25}"/>
                </a:ext>
                <a:ext uri="{C183D7F6-B498-43B3-948B-1728B52AA6E4}">
                  <adec:decorative xmlns:adec="http://schemas.microsoft.com/office/drawing/2017/decorative" val="1"/>
                </a:ext>
              </a:extLst>
            </p:cNvPr>
            <p:cNvSpPr/>
            <p:nvPr/>
          </p:nvSpPr>
          <p:spPr bwMode="auto">
            <a:xfrm>
              <a:off x="8337551"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F50599D2-2941-52B3-BFE4-67DEB1026DCB}"/>
                </a:ext>
                <a:ext uri="{C183D7F6-B498-43B3-948B-1728B52AA6E4}">
                  <adec:decorative xmlns:adec="http://schemas.microsoft.com/office/drawing/2017/decorative" val="1"/>
                </a:ext>
              </a:extLst>
            </p:cNvPr>
            <p:cNvSpPr/>
            <p:nvPr/>
          </p:nvSpPr>
          <p:spPr bwMode="auto">
            <a:xfrm>
              <a:off x="9918490"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7F7F9666-0BBF-6F4B-4D7E-794E69CA0F8E}"/>
                </a:ext>
              </a:extLst>
            </p:cNvPr>
            <p:cNvSpPr>
              <a:spLocks/>
            </p:cNvSpPr>
            <p:nvPr/>
          </p:nvSpPr>
          <p:spPr bwMode="auto">
            <a:xfrm>
              <a:off x="869846" y="3624409"/>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Resumo e notas da reunião </a:t>
              </a:r>
            </a:p>
          </p:txBody>
        </p:sp>
        <p:sp>
          <p:nvSpPr>
            <p:cNvPr id="46" name="Rectangle 45">
              <a:extLst>
                <a:ext uri="{FF2B5EF4-FFF2-40B4-BE49-F238E27FC236}">
                  <a16:creationId xmlns:a16="http://schemas.microsoft.com/office/drawing/2014/main" id="{AFCFAB1E-9F7E-A883-CFE3-F19CA75B03BA}"/>
                </a:ext>
              </a:extLst>
            </p:cNvPr>
            <p:cNvSpPr>
              <a:spLocks/>
            </p:cNvSpPr>
            <p:nvPr/>
          </p:nvSpPr>
          <p:spPr bwMode="auto">
            <a:xfrm>
              <a:off x="2450785"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Análise de sentimento</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ao vivo</a:t>
              </a:r>
            </a:p>
          </p:txBody>
        </p:sp>
        <p:sp>
          <p:nvSpPr>
            <p:cNvPr id="55" name="Rectangle 54">
              <a:extLst>
                <a:ext uri="{FF2B5EF4-FFF2-40B4-BE49-F238E27FC236}">
                  <a16:creationId xmlns:a16="http://schemas.microsoft.com/office/drawing/2014/main" id="{D9068669-36EE-35DE-63BF-DC7C3660CACF}"/>
                </a:ext>
              </a:extLst>
            </p:cNvPr>
            <p:cNvSpPr>
              <a:spLocks/>
            </p:cNvSpPr>
            <p:nvPr/>
          </p:nvSpPr>
          <p:spPr bwMode="auto">
            <a:xfrm>
              <a:off x="4603698" y="3505690"/>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Edite e adapte conteúdo / formatação</a:t>
              </a:r>
            </a:p>
          </p:txBody>
        </p:sp>
        <p:sp>
          <p:nvSpPr>
            <p:cNvPr id="59" name="Rectangle 58">
              <a:extLst>
                <a:ext uri="{FF2B5EF4-FFF2-40B4-BE49-F238E27FC236}">
                  <a16:creationId xmlns:a16="http://schemas.microsoft.com/office/drawing/2014/main" id="{ED171065-F639-4ECD-9465-0CBC2725C859}"/>
                </a:ext>
              </a:extLst>
            </p:cNvPr>
            <p:cNvSpPr>
              <a:spLocks/>
            </p:cNvSpPr>
            <p:nvPr/>
          </p:nvSpPr>
          <p:spPr bwMode="auto">
            <a:xfrm>
              <a:off x="6184637" y="356796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Adicione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mais contexto</a:t>
              </a:r>
            </a:p>
          </p:txBody>
        </p:sp>
        <p:sp>
          <p:nvSpPr>
            <p:cNvPr id="1035" name="Rectangle 1034">
              <a:extLst>
                <a:ext uri="{FF2B5EF4-FFF2-40B4-BE49-F238E27FC236}">
                  <a16:creationId xmlns:a16="http://schemas.microsoft.com/office/drawing/2014/main" id="{62B4ADB6-FBAE-CD52-C5E2-3566E713E298}"/>
                </a:ext>
              </a:extLst>
            </p:cNvPr>
            <p:cNvSpPr/>
            <p:nvPr/>
          </p:nvSpPr>
          <p:spPr bwMode="auto">
            <a:xfrm>
              <a:off x="8337551" y="361486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Resposta sugerida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para tópicos</a:t>
              </a:r>
            </a:p>
          </p:txBody>
        </p:sp>
        <p:sp>
          <p:nvSpPr>
            <p:cNvPr id="1042" name="Rectangle 1041">
              <a:extLst>
                <a:ext uri="{FF2B5EF4-FFF2-40B4-BE49-F238E27FC236}">
                  <a16:creationId xmlns:a16="http://schemas.microsoft.com/office/drawing/2014/main" id="{9666960A-B6AF-50F8-8F91-C0DC6386C7BC}"/>
                </a:ext>
              </a:extLst>
            </p:cNvPr>
            <p:cNvSpPr/>
            <p:nvPr/>
          </p:nvSpPr>
          <p:spPr bwMode="auto">
            <a:xfrm>
              <a:off x="9918490" y="3722583"/>
              <a:ext cx="1410015"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Resumir notas</a:t>
              </a:r>
            </a:p>
          </p:txBody>
        </p:sp>
      </p:grpSp>
      <p:grpSp>
        <p:nvGrpSpPr>
          <p:cNvPr id="1047" name="Group 1046" descr="Um objeto de exemplos de como a IA pode ajudá-lo nas tarefas diárias no trabalho. ">
            <a:extLst>
              <a:ext uri="{FF2B5EF4-FFF2-40B4-BE49-F238E27FC236}">
                <a16:creationId xmlns:a16="http://schemas.microsoft.com/office/drawing/2014/main" id="{3580F1B9-9CA4-2A9D-1728-B6AF03D39359}"/>
              </a:ext>
            </a:extLst>
          </p:cNvPr>
          <p:cNvGrpSpPr/>
          <p:nvPr/>
        </p:nvGrpSpPr>
        <p:grpSpPr>
          <a:xfrm>
            <a:off x="869846" y="4251982"/>
            <a:ext cx="10458659" cy="683561"/>
            <a:chOff x="869846" y="4235647"/>
            <a:chExt cx="10458659" cy="683561"/>
          </a:xfrm>
        </p:grpSpPr>
        <p:sp>
          <p:nvSpPr>
            <p:cNvPr id="10" name="Rectangle: Rounded Corners 9">
              <a:extLst>
                <a:ext uri="{FF2B5EF4-FFF2-40B4-BE49-F238E27FC236}">
                  <a16:creationId xmlns:a16="http://schemas.microsoft.com/office/drawing/2014/main" id="{CE5177AE-05F7-301B-D2C6-89A37184004A}"/>
                </a:ext>
                <a:ext uri="{C183D7F6-B498-43B3-948B-1728B52AA6E4}">
                  <adec:decorative xmlns:adec="http://schemas.microsoft.com/office/drawing/2017/decorative" val="1"/>
                </a:ext>
              </a:extLst>
            </p:cNvPr>
            <p:cNvSpPr/>
            <p:nvPr/>
          </p:nvSpPr>
          <p:spPr bwMode="auto">
            <a:xfrm>
              <a:off x="869846"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04247A7F-0D8A-8AEF-3E10-9D266C8732B4}"/>
                </a:ext>
                <a:ext uri="{C183D7F6-B498-43B3-948B-1728B52AA6E4}">
                  <adec:decorative xmlns:adec="http://schemas.microsoft.com/office/drawing/2017/decorative" val="1"/>
                </a:ext>
              </a:extLst>
            </p:cNvPr>
            <p:cNvSpPr/>
            <p:nvPr/>
          </p:nvSpPr>
          <p:spPr bwMode="auto">
            <a:xfrm>
              <a:off x="2450785"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4E35D196-7677-69CE-1AF3-7A71FC8D9065}"/>
                </a:ext>
                <a:ext uri="{C183D7F6-B498-43B3-948B-1728B52AA6E4}">
                  <adec:decorative xmlns:adec="http://schemas.microsoft.com/office/drawing/2017/decorative" val="1"/>
                </a:ext>
              </a:extLst>
            </p:cNvPr>
            <p:cNvSpPr/>
            <p:nvPr/>
          </p:nvSpPr>
          <p:spPr bwMode="auto">
            <a:xfrm>
              <a:off x="4603698"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457B9DFD-E0CD-D756-76CA-9FF1FECC942D}"/>
                </a:ext>
                <a:ext uri="{C183D7F6-B498-43B3-948B-1728B52AA6E4}">
                  <adec:decorative xmlns:adec="http://schemas.microsoft.com/office/drawing/2017/decorative" val="1"/>
                </a:ext>
              </a:extLst>
            </p:cNvPr>
            <p:cNvSpPr/>
            <p:nvPr/>
          </p:nvSpPr>
          <p:spPr bwMode="auto">
            <a:xfrm>
              <a:off x="6184637"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10CEBCE0-1834-F6AA-F56F-B10B5511C783}"/>
                </a:ext>
                <a:ext uri="{C183D7F6-B498-43B3-948B-1728B52AA6E4}">
                  <adec:decorative xmlns:adec="http://schemas.microsoft.com/office/drawing/2017/decorative" val="1"/>
                </a:ext>
              </a:extLst>
            </p:cNvPr>
            <p:cNvSpPr/>
            <p:nvPr/>
          </p:nvSpPr>
          <p:spPr bwMode="auto">
            <a:xfrm>
              <a:off x="8337551"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F2DAEA84-CE5F-95E1-84CE-B6B4C33A46DB}"/>
                </a:ext>
                <a:ext uri="{C183D7F6-B498-43B3-948B-1728B52AA6E4}">
                  <adec:decorative xmlns:adec="http://schemas.microsoft.com/office/drawing/2017/decorative" val="1"/>
                </a:ext>
              </a:extLst>
            </p:cNvPr>
            <p:cNvSpPr/>
            <p:nvPr/>
          </p:nvSpPr>
          <p:spPr bwMode="auto">
            <a:xfrm>
              <a:off x="9918490"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21B0384-9BF7-FA59-8AC0-B2ED031FB7DB}"/>
                </a:ext>
              </a:extLst>
            </p:cNvPr>
            <p:cNvSpPr>
              <a:spLocks/>
            </p:cNvSpPr>
            <p:nvPr/>
          </p:nvSpPr>
          <p:spPr bwMode="auto">
            <a:xfrm>
              <a:off x="869846"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Ações da próxima etapa</a:t>
              </a:r>
            </a:p>
          </p:txBody>
        </p:sp>
        <p:sp>
          <p:nvSpPr>
            <p:cNvPr id="48" name="Rectangle 47">
              <a:extLst>
                <a:ext uri="{FF2B5EF4-FFF2-40B4-BE49-F238E27FC236}">
                  <a16:creationId xmlns:a16="http://schemas.microsoft.com/office/drawing/2014/main" id="{395F46FE-BA85-45B4-AF7B-DFFF8590FF79}"/>
                </a:ext>
              </a:extLst>
            </p:cNvPr>
            <p:cNvSpPr>
              <a:spLocks/>
            </p:cNvSpPr>
            <p:nvPr/>
          </p:nvSpPr>
          <p:spPr bwMode="auto">
            <a:xfrm>
              <a:off x="2450785" y="4447274"/>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Tradução de idiomas</a:t>
              </a:r>
            </a:p>
          </p:txBody>
        </p:sp>
        <p:sp>
          <p:nvSpPr>
            <p:cNvPr id="56" name="Rectangle 55">
              <a:extLst>
                <a:ext uri="{FF2B5EF4-FFF2-40B4-BE49-F238E27FC236}">
                  <a16:creationId xmlns:a16="http://schemas.microsoft.com/office/drawing/2014/main" id="{A036F37F-8E59-1EF2-AAF3-472520778AE5}"/>
                </a:ext>
              </a:extLst>
            </p:cNvPr>
            <p:cNvSpPr>
              <a:spLocks/>
            </p:cNvSpPr>
            <p:nvPr/>
          </p:nvSpPr>
          <p:spPr bwMode="auto">
            <a:xfrm>
              <a:off x="4603698" y="423956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Resumir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o conteúdo</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do deck</a:t>
              </a:r>
            </a:p>
          </p:txBody>
        </p:sp>
        <p:sp>
          <p:nvSpPr>
            <p:cNvPr id="60" name="Rectangle 59">
              <a:extLst>
                <a:ext uri="{FF2B5EF4-FFF2-40B4-BE49-F238E27FC236}">
                  <a16:creationId xmlns:a16="http://schemas.microsoft.com/office/drawing/2014/main" id="{16EE9C37-8044-89A1-9F3F-3934383D0F42}"/>
                </a:ext>
              </a:extLst>
            </p:cNvPr>
            <p:cNvSpPr>
              <a:spLocks/>
            </p:cNvSpPr>
            <p:nvPr/>
          </p:nvSpPr>
          <p:spPr bwMode="auto">
            <a:xfrm>
              <a:off x="6184637" y="436783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Resumir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textos longos</a:t>
              </a:r>
            </a:p>
          </p:txBody>
        </p:sp>
        <p:sp>
          <p:nvSpPr>
            <p:cNvPr id="1036" name="Rectangle 1035">
              <a:extLst>
                <a:ext uri="{FF2B5EF4-FFF2-40B4-BE49-F238E27FC236}">
                  <a16:creationId xmlns:a16="http://schemas.microsoft.com/office/drawing/2014/main" id="{4D68D210-851E-89BE-10F7-945F45E7C489}"/>
                </a:ext>
              </a:extLst>
            </p:cNvPr>
            <p:cNvSpPr/>
            <p:nvPr/>
          </p:nvSpPr>
          <p:spPr bwMode="auto">
            <a:xfrm>
              <a:off x="8337551"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Resumir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tópicos longos</a:t>
              </a:r>
            </a:p>
          </p:txBody>
        </p:sp>
        <p:sp>
          <p:nvSpPr>
            <p:cNvPr id="1043" name="Rectangle 1042">
              <a:extLst>
                <a:ext uri="{FF2B5EF4-FFF2-40B4-BE49-F238E27FC236}">
                  <a16:creationId xmlns:a16="http://schemas.microsoft.com/office/drawing/2014/main" id="{559D78EF-6FDA-9CC8-6676-4BDDF0DCFE2D}"/>
                </a:ext>
              </a:extLst>
            </p:cNvPr>
            <p:cNvSpPr/>
            <p:nvPr/>
          </p:nvSpPr>
          <p:spPr bwMode="auto">
            <a:xfrm>
              <a:off x="9918490"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Criar listas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de afazeres</a:t>
              </a:r>
            </a:p>
          </p:txBody>
        </p:sp>
      </p:grpSp>
      <p:grpSp>
        <p:nvGrpSpPr>
          <p:cNvPr id="1046" name="Group 1045" descr="Um objeto com exemplos de como a IA pode ajudá-lo nas tarefas diárias no trabalho. ">
            <a:extLst>
              <a:ext uri="{FF2B5EF4-FFF2-40B4-BE49-F238E27FC236}">
                <a16:creationId xmlns:a16="http://schemas.microsoft.com/office/drawing/2014/main" id="{8086439B-F1C2-6D50-64B7-19F9D27049CD}"/>
              </a:ext>
            </a:extLst>
          </p:cNvPr>
          <p:cNvGrpSpPr/>
          <p:nvPr/>
        </p:nvGrpSpPr>
        <p:grpSpPr>
          <a:xfrm>
            <a:off x="869846" y="5125806"/>
            <a:ext cx="6868092" cy="683561"/>
            <a:chOff x="869846" y="5070468"/>
            <a:chExt cx="6746664" cy="683561"/>
          </a:xfrm>
        </p:grpSpPr>
        <p:sp>
          <p:nvSpPr>
            <p:cNvPr id="11" name="Rectangle: Rounded Corners 10">
              <a:extLst>
                <a:ext uri="{FF2B5EF4-FFF2-40B4-BE49-F238E27FC236}">
                  <a16:creationId xmlns:a16="http://schemas.microsoft.com/office/drawing/2014/main" id="{E1CD3067-A01E-3998-8D34-B8F2983D1424}"/>
                </a:ext>
                <a:ext uri="{C183D7F6-B498-43B3-948B-1728B52AA6E4}">
                  <adec:decorative xmlns:adec="http://schemas.microsoft.com/office/drawing/2017/decorative" val="1"/>
                </a:ext>
              </a:extLst>
            </p:cNvPr>
            <p:cNvSpPr/>
            <p:nvPr/>
          </p:nvSpPr>
          <p:spPr bwMode="auto">
            <a:xfrm>
              <a:off x="869846"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D3764DC1-518B-300E-27B2-3F4B4FAEF10A}"/>
                </a:ext>
                <a:ext uri="{C183D7F6-B498-43B3-948B-1728B52AA6E4}">
                  <adec:decorative xmlns:adec="http://schemas.microsoft.com/office/drawing/2017/decorative" val="1"/>
                </a:ext>
              </a:extLst>
            </p:cNvPr>
            <p:cNvSpPr/>
            <p:nvPr/>
          </p:nvSpPr>
          <p:spPr bwMode="auto">
            <a:xfrm>
              <a:off x="2450785"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C24D4C5-40A1-ED4C-856E-F9E9E2E92C98}"/>
                </a:ext>
                <a:ext uri="{C183D7F6-B498-43B3-948B-1728B52AA6E4}">
                  <adec:decorative xmlns:adec="http://schemas.microsoft.com/office/drawing/2017/decorative" val="1"/>
                </a:ext>
              </a:extLst>
            </p:cNvPr>
            <p:cNvSpPr/>
            <p:nvPr/>
          </p:nvSpPr>
          <p:spPr bwMode="auto">
            <a:xfrm>
              <a:off x="4603698"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637FFAAB-19FF-24CB-81EA-E8D50202A362}"/>
                </a:ext>
                <a:ext uri="{C183D7F6-B498-43B3-948B-1728B52AA6E4}">
                  <adec:decorative xmlns:adec="http://schemas.microsoft.com/office/drawing/2017/decorative" val="1"/>
                </a:ext>
              </a:extLst>
            </p:cNvPr>
            <p:cNvSpPr/>
            <p:nvPr/>
          </p:nvSpPr>
          <p:spPr bwMode="auto">
            <a:xfrm>
              <a:off x="6184637"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081F6A-2487-273D-C483-D9B41913A5B3}"/>
                </a:ext>
              </a:extLst>
            </p:cNvPr>
            <p:cNvSpPr>
              <a:spLocks/>
            </p:cNvSpPr>
            <p:nvPr/>
          </p:nvSpPr>
          <p:spPr bwMode="auto">
            <a:xfrm>
              <a:off x="869846" y="5197456"/>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Fazer perguntas sobre uma reunião ou chat</a:t>
              </a:r>
            </a:p>
          </p:txBody>
        </p:sp>
        <p:sp>
          <p:nvSpPr>
            <p:cNvPr id="49" name="Rectangle 48">
              <a:extLst>
                <a:ext uri="{FF2B5EF4-FFF2-40B4-BE49-F238E27FC236}">
                  <a16:creationId xmlns:a16="http://schemas.microsoft.com/office/drawing/2014/main" id="{3BD1DAC5-C8B1-790C-B00E-2AB334A05F2F}"/>
                </a:ext>
              </a:extLst>
            </p:cNvPr>
            <p:cNvSpPr>
              <a:spLocks/>
            </p:cNvSpPr>
            <p:nvPr/>
          </p:nvSpPr>
          <p:spPr bwMode="auto">
            <a:xfrm>
              <a:off x="2450785"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Brainstorming colaborativo</a:t>
              </a:r>
            </a:p>
          </p:txBody>
        </p:sp>
        <p:sp>
          <p:nvSpPr>
            <p:cNvPr id="57" name="Rectangle 56">
              <a:extLst>
                <a:ext uri="{FF2B5EF4-FFF2-40B4-BE49-F238E27FC236}">
                  <a16:creationId xmlns:a16="http://schemas.microsoft.com/office/drawing/2014/main" id="{9D71401B-E6C4-387C-88BE-216E525E6904}"/>
                </a:ext>
              </a:extLst>
            </p:cNvPr>
            <p:cNvSpPr>
              <a:spLocks/>
            </p:cNvSpPr>
            <p:nvPr/>
          </p:nvSpPr>
          <p:spPr bwMode="auto">
            <a:xfrm>
              <a:off x="4603698" y="517318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Extrair as próximas etapas</a:t>
              </a:r>
            </a:p>
          </p:txBody>
        </p:sp>
        <p:sp>
          <p:nvSpPr>
            <p:cNvPr id="61" name="Rectangle 60">
              <a:extLst>
                <a:ext uri="{FF2B5EF4-FFF2-40B4-BE49-F238E27FC236}">
                  <a16:creationId xmlns:a16="http://schemas.microsoft.com/office/drawing/2014/main" id="{8222363A-196F-85CA-20CC-EC8866FD20CC}"/>
                </a:ext>
              </a:extLst>
            </p:cNvPr>
            <p:cNvSpPr>
              <a:spLocks/>
            </p:cNvSpPr>
            <p:nvPr/>
          </p:nvSpPr>
          <p:spPr bwMode="auto">
            <a:xfrm>
              <a:off x="6206495" y="507668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Fazer perguntas sobre o conteúdo do documento</a:t>
              </a:r>
            </a:p>
          </p:txBody>
        </p:sp>
      </p:grpSp>
      <p:pic>
        <p:nvPicPr>
          <p:cNvPr id="32" name="Picture 31">
            <a:extLst>
              <a:ext uri="{FF2B5EF4-FFF2-40B4-BE49-F238E27FC236}">
                <a16:creationId xmlns:a16="http://schemas.microsoft.com/office/drawing/2014/main" id="{A13B22F1-3057-D757-1BCE-D93F4002052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34958891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6D29-1677-259C-7FDD-DABDBDD963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2E1AC-2DE8-DEB4-17E4-5EF8427C5E5E}"/>
              </a:ext>
            </a:extLst>
          </p:cNvPr>
          <p:cNvSpPr>
            <a:spLocks noGrp="1"/>
          </p:cNvSpPr>
          <p:nvPr>
            <p:ph type="title"/>
          </p:nvPr>
        </p:nvSpPr>
        <p:spPr>
          <a:xfrm>
            <a:off x="585215" y="2423825"/>
            <a:ext cx="11606785" cy="1107996"/>
          </a:xfrm>
        </p:spPr>
        <p:txBody>
          <a:bodyPr/>
          <a:lstStyle/>
          <a:p>
            <a:r>
              <a:rPr lang="pt" noProof="0"/>
              <a:t>3: Resolva problemas de trabalho </a:t>
            </a:r>
            <a:br>
              <a:rPr lang="pt" noProof="0"/>
            </a:br>
            <a:r>
              <a:rPr lang="pt" noProof="0"/>
              <a:t>da vida real com IA</a:t>
            </a:r>
          </a:p>
        </p:txBody>
      </p:sp>
      <p:sp>
        <p:nvSpPr>
          <p:cNvPr id="5" name="Text Placeholder 4">
            <a:extLst>
              <a:ext uri="{FF2B5EF4-FFF2-40B4-BE49-F238E27FC236}">
                <a16:creationId xmlns:a16="http://schemas.microsoft.com/office/drawing/2014/main" id="{A171E5E6-C826-7DCE-13F9-8C69C1B0F723}"/>
              </a:ext>
            </a:extLst>
          </p:cNvPr>
          <p:cNvSpPr>
            <a:spLocks noGrp="1"/>
          </p:cNvSpPr>
          <p:nvPr>
            <p:ph type="body" sz="quarter" idx="12"/>
          </p:nvPr>
        </p:nvSpPr>
        <p:spPr>
          <a:xfrm>
            <a:off x="585216" y="3751542"/>
            <a:ext cx="6217920" cy="307777"/>
          </a:xfrm>
        </p:spPr>
        <p:txBody>
          <a:bodyPr/>
          <a:lstStyle/>
          <a:p>
            <a:r>
              <a:rPr lang="pt" sz="2000" noProof="0"/>
              <a:t>Descubra seu AI Kickstarter</a:t>
            </a:r>
          </a:p>
        </p:txBody>
      </p:sp>
    </p:spTree>
    <p:extLst>
      <p:ext uri="{BB962C8B-B14F-4D97-AF65-F5344CB8AC3E}">
        <p14:creationId xmlns:p14="http://schemas.microsoft.com/office/powerpoint/2010/main" val="1611444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48906-2749-1199-7822-77C1785DEAED}"/>
            </a:ext>
          </a:extLst>
        </p:cNvPr>
        <p:cNvGrpSpPr/>
        <p:nvPr/>
      </p:nvGrpSpPr>
      <p:grpSpPr>
        <a:xfrm>
          <a:off x="0" y="0"/>
          <a:ext cx="0" cy="0"/>
          <a:chOff x="0" y="0"/>
          <a:chExt cx="0" cy="0"/>
        </a:xfrm>
      </p:grpSpPr>
      <p:sp>
        <p:nvSpPr>
          <p:cNvPr id="5" name="Title 25">
            <a:extLst>
              <a:ext uri="{FF2B5EF4-FFF2-40B4-BE49-F238E27FC236}">
                <a16:creationId xmlns:a16="http://schemas.microsoft.com/office/drawing/2014/main" id="{9D51E5F3-8E9A-6354-34DB-A274342624CD}"/>
              </a:ext>
            </a:extLst>
          </p:cNvPr>
          <p:cNvSpPr txBox="1">
            <a:spLocks noGrp="1"/>
          </p:cNvSpPr>
          <p:nvPr>
            <p:ph type="title" idx="4294967295"/>
          </p:nvPr>
        </p:nvSpPr>
        <p:spPr>
          <a:xfrm>
            <a:off x="457195" y="438518"/>
            <a:ext cx="11441156"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pt" sz="3600" b="0" i="0" u="none" strike="noStrike" kern="1200" cap="none" spc="-50" normalizeH="0" baseline="0" noProof="0">
                <a:ln w="3175">
                  <a:noFill/>
                </a:ln>
                <a:solidFill>
                  <a:schemeClr val="tx1"/>
                </a:solidFill>
                <a:effectLst/>
                <a:uLnTx/>
                <a:uFillTx/>
                <a:latin typeface="+mj-lt"/>
                <a:ea typeface="+mn-ea"/>
                <a:cs typeface="Segoe UI" pitchFamily="34" charset="0"/>
              </a:rPr>
              <a:t>As empresas estão transformando a maneira como elas trabalham com IA </a:t>
            </a:r>
            <a:endParaRPr kumimoji="0" lang="en-US" sz="3600" b="0" i="0" u="none" strike="noStrike" kern="1200" cap="none" spc="0" normalizeH="0" baseline="0" noProof="0">
              <a:ln w="3175">
                <a:noFill/>
              </a:ln>
              <a:solidFill>
                <a:schemeClr val="tx1"/>
              </a:solidFill>
              <a:effectLst/>
              <a:uLnTx/>
              <a:uFillTx/>
              <a:latin typeface="+mj-lt"/>
              <a:ea typeface="+mn-ea"/>
              <a:cs typeface="Segoe UI" pitchFamily="34" charset="0"/>
            </a:endParaRPr>
          </a:p>
        </p:txBody>
      </p:sp>
      <p:sp>
        <p:nvSpPr>
          <p:cNvPr id="13" name="2. Slide Title">
            <a:extLst>
              <a:ext uri="{FF2B5EF4-FFF2-40B4-BE49-F238E27FC236}">
                <a16:creationId xmlns:a16="http://schemas.microsoft.com/office/drawing/2014/main" id="{EC0EB5A6-EDC4-50EE-330B-0A7B5B188432}"/>
              </a:ext>
            </a:extLst>
          </p:cNvPr>
          <p:cNvSpPr txBox="1">
            <a:spLocks/>
          </p:cNvSpPr>
          <p:nvPr>
            <p:custDataLst>
              <p:tags r:id="rId1"/>
            </p:custDataLst>
          </p:nvPr>
        </p:nvSpPr>
        <p:spPr>
          <a:xfrm>
            <a:off x="586740" y="1606458"/>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pt" sz="1800" b="1" i="0" u="none" strike="noStrike" kern="1200" cap="none" spc="0" normalizeH="0" baseline="0" noProof="0">
                <a:ln w="6350" cap="flat">
                  <a:noFill/>
                  <a:miter lim="800000"/>
                </a:ln>
                <a:effectLst/>
                <a:uLnTx/>
                <a:uFillTx/>
                <a:ea typeface="+mj-ea"/>
                <a:cs typeface="+mj-cs"/>
              </a:rPr>
              <a:t>Exemplos reais de aplicativos de IA nos negócios</a:t>
            </a:r>
          </a:p>
        </p:txBody>
      </p:sp>
      <p:sp>
        <p:nvSpPr>
          <p:cNvPr id="9" name="Rectangle: Rounded Corners 10">
            <a:extLst>
              <a:ext uri="{FF2B5EF4-FFF2-40B4-BE49-F238E27FC236}">
                <a16:creationId xmlns:a16="http://schemas.microsoft.com/office/drawing/2014/main" id="{40787F27-A2E6-0CC8-AD24-DE78BA038988}"/>
              </a:ext>
            </a:extLst>
          </p:cNvPr>
          <p:cNvSpPr/>
          <p:nvPr/>
        </p:nvSpPr>
        <p:spPr>
          <a:xfrm>
            <a:off x="631786" y="2174708"/>
            <a:ext cx="3196687"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Ganhos de produtividade</a:t>
            </a:r>
          </a:p>
        </p:txBody>
      </p:sp>
      <p:sp>
        <p:nvSpPr>
          <p:cNvPr id="61" name="TextBox 60">
            <a:extLst>
              <a:ext uri="{FF2B5EF4-FFF2-40B4-BE49-F238E27FC236}">
                <a16:creationId xmlns:a16="http://schemas.microsoft.com/office/drawing/2014/main" id="{EA3EB4AA-0C5B-642C-97CC-862A9CA967B7}"/>
              </a:ext>
            </a:extLst>
          </p:cNvPr>
          <p:cNvSpPr txBox="1"/>
          <p:nvPr/>
        </p:nvSpPr>
        <p:spPr>
          <a:xfrm>
            <a:off x="501346" y="2621623"/>
            <a:ext cx="3776571" cy="523220"/>
          </a:xfrm>
          <a:prstGeom prst="rect">
            <a:avLst/>
          </a:prstGeom>
          <a:noFill/>
        </p:spPr>
        <p:txBody>
          <a:bodyPr wrap="square">
            <a:spAutoFit/>
          </a:bodyPr>
          <a:lstStyle/>
          <a:p>
            <a:r>
              <a:rPr lang="pt" sz="1400" noProof="0"/>
              <a:t>Maior velocidade, escalabilidade e economia de tempo para problemas mais complexos</a:t>
            </a:r>
          </a:p>
        </p:txBody>
      </p:sp>
      <p:cxnSp>
        <p:nvCxnSpPr>
          <p:cNvPr id="1024" name="Straight Connector 1023">
            <a:extLst>
              <a:ext uri="{FF2B5EF4-FFF2-40B4-BE49-F238E27FC236}">
                <a16:creationId xmlns:a16="http://schemas.microsoft.com/office/drawing/2014/main" id="{B5EAE2FE-040E-A65F-603B-D9FA8D6AAB1D}"/>
              </a:ext>
              <a:ext uri="{C183D7F6-B498-43B3-948B-1728B52AA6E4}">
                <adec:decorative xmlns:adec="http://schemas.microsoft.com/office/drawing/2017/decorative" val="1"/>
              </a:ext>
            </a:extLst>
          </p:cNvPr>
          <p:cNvCxnSpPr>
            <a:cxnSpLocks/>
          </p:cNvCxnSpPr>
          <p:nvPr/>
        </p:nvCxnSpPr>
        <p:spPr>
          <a:xfrm>
            <a:off x="586740" y="3302566"/>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37" name="Picture 2" descr="Honeywell">
            <a:extLst>
              <a:ext uri="{FF2B5EF4-FFF2-40B4-BE49-F238E27FC236}">
                <a16:creationId xmlns:a16="http://schemas.microsoft.com/office/drawing/2014/main" id="{CCF3AA95-FCCB-3420-5EA1-377D11556BE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1786" y="3494387"/>
            <a:ext cx="1701251" cy="328744"/>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3CE6038B-2080-92D8-29DB-5F041EDA5142}"/>
              </a:ext>
            </a:extLst>
          </p:cNvPr>
          <p:cNvSpPr txBox="1"/>
          <p:nvPr/>
        </p:nvSpPr>
        <p:spPr>
          <a:xfrm>
            <a:off x="631786" y="3849183"/>
            <a:ext cx="3248706" cy="646331"/>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pt"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92 minutos economizados por semana por pessoa. Quase 2 semanas por pessoa anualmente</a:t>
            </a:r>
          </a:p>
        </p:txBody>
      </p:sp>
      <p:pic>
        <p:nvPicPr>
          <p:cNvPr id="1039" name="Picture 14" descr="Parceiros – Fórum de Inovação em Transações">
            <a:extLst>
              <a:ext uri="{FF2B5EF4-FFF2-40B4-BE49-F238E27FC236}">
                <a16:creationId xmlns:a16="http://schemas.microsoft.com/office/drawing/2014/main" id="{B72EAADB-C98C-D5F2-3BA6-B3B0B3D363B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786" y="4929306"/>
            <a:ext cx="1632474" cy="608483"/>
          </a:xfrm>
          <a:prstGeom prst="rect">
            <a:avLst/>
          </a:prstGeom>
          <a:noFill/>
          <a:extLst>
            <a:ext uri="{909E8E84-426E-40DD-AFC4-6F175D3DCCD1}">
              <a14:hiddenFill xmlns:a14="http://schemas.microsoft.com/office/drawing/2010/main">
                <a:solidFill>
                  <a:srgbClr val="FFFFFF"/>
                </a:solidFill>
              </a14:hiddenFill>
            </a:ext>
          </a:extLst>
        </p:spPr>
      </p:pic>
      <p:sp>
        <p:nvSpPr>
          <p:cNvPr id="1040" name="TextBox 1039">
            <a:extLst>
              <a:ext uri="{FF2B5EF4-FFF2-40B4-BE49-F238E27FC236}">
                <a16:creationId xmlns:a16="http://schemas.microsoft.com/office/drawing/2014/main" id="{98F4A4A1-3BDF-3DA3-1198-FF25BB1ACC2A}"/>
              </a:ext>
            </a:extLst>
          </p:cNvPr>
          <p:cNvSpPr txBox="1"/>
          <p:nvPr/>
        </p:nvSpPr>
        <p:spPr>
          <a:xfrm>
            <a:off x="616807" y="5541110"/>
            <a:ext cx="3329762" cy="861774"/>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pt"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O tempo da equipe de marketing para criar novos conteúdos foi reduzido em 67%. 7 meses de trabalho concluídos em 7 semanas</a:t>
            </a:r>
          </a:p>
        </p:txBody>
      </p:sp>
      <p:cxnSp>
        <p:nvCxnSpPr>
          <p:cNvPr id="1073" name="Straight Connector 1072">
            <a:extLst>
              <a:ext uri="{FF2B5EF4-FFF2-40B4-BE49-F238E27FC236}">
                <a16:creationId xmlns:a16="http://schemas.microsoft.com/office/drawing/2014/main" id="{55DF06F7-69C0-8C2C-6B14-6C037C20D8DD}"/>
              </a:ext>
              <a:ext uri="{C183D7F6-B498-43B3-948B-1728B52AA6E4}">
                <adec:decorative xmlns:adec="http://schemas.microsoft.com/office/drawing/2017/decorative" val="1"/>
              </a:ext>
            </a:extLst>
          </p:cNvPr>
          <p:cNvCxnSpPr>
            <a:cxnSpLocks/>
          </p:cNvCxnSpPr>
          <p:nvPr/>
        </p:nvCxnSpPr>
        <p:spPr>
          <a:xfrm>
            <a:off x="4179026" y="2178511"/>
            <a:ext cx="0" cy="4348215"/>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 name="Rectangle: Rounded Corners 10">
            <a:extLst>
              <a:ext uri="{FF2B5EF4-FFF2-40B4-BE49-F238E27FC236}">
                <a16:creationId xmlns:a16="http://schemas.microsoft.com/office/drawing/2014/main" id="{64A39E64-A245-37CB-5469-12CC45375382}"/>
              </a:ext>
            </a:extLst>
          </p:cNvPr>
          <p:cNvSpPr/>
          <p:nvPr/>
        </p:nvSpPr>
        <p:spPr>
          <a:xfrm>
            <a:off x="4396505" y="2174707"/>
            <a:ext cx="3354323"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Eficiência e Otimização</a:t>
            </a:r>
          </a:p>
        </p:txBody>
      </p:sp>
      <p:sp>
        <p:nvSpPr>
          <p:cNvPr id="62" name="TextBox 61">
            <a:extLst>
              <a:ext uri="{FF2B5EF4-FFF2-40B4-BE49-F238E27FC236}">
                <a16:creationId xmlns:a16="http://schemas.microsoft.com/office/drawing/2014/main" id="{1FAF25FA-56BB-C5C9-59B7-A0E9E16C2687}"/>
              </a:ext>
            </a:extLst>
          </p:cNvPr>
          <p:cNvSpPr txBox="1"/>
          <p:nvPr/>
        </p:nvSpPr>
        <p:spPr>
          <a:xfrm>
            <a:off x="4332710" y="2562631"/>
            <a:ext cx="3680263" cy="523220"/>
          </a:xfrm>
          <a:prstGeom prst="rect">
            <a:avLst/>
          </a:prstGeom>
          <a:noFill/>
        </p:spPr>
        <p:txBody>
          <a:bodyPr wrap="square">
            <a:spAutoFit/>
          </a:bodyPr>
          <a:lstStyle/>
          <a:p>
            <a:r>
              <a:rPr lang="pt" sz="1400" noProof="0"/>
              <a:t>Fluxos de trabalho simplificados, precisão aprimorada e custos operacionais reduzidos</a:t>
            </a:r>
          </a:p>
        </p:txBody>
      </p:sp>
      <p:cxnSp>
        <p:nvCxnSpPr>
          <p:cNvPr id="1048" name="Straight Connector 1047">
            <a:extLst>
              <a:ext uri="{FF2B5EF4-FFF2-40B4-BE49-F238E27FC236}">
                <a16:creationId xmlns:a16="http://schemas.microsoft.com/office/drawing/2014/main" id="{7F411810-65FE-17B7-05A5-13C657EC9F0A}"/>
              </a:ext>
              <a:ext uri="{C183D7F6-B498-43B3-948B-1728B52AA6E4}">
                <adec:decorative xmlns:adec="http://schemas.microsoft.com/office/drawing/2017/decorative" val="1"/>
              </a:ext>
            </a:extLst>
          </p:cNvPr>
          <p:cNvCxnSpPr>
            <a:cxnSpLocks/>
          </p:cNvCxnSpPr>
          <p:nvPr/>
        </p:nvCxnSpPr>
        <p:spPr>
          <a:xfrm>
            <a:off x="4462048" y="3280799"/>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33" name="Picture 16" descr="Captura de tela de uma entidade legal com o nome da Lumen.">
            <a:extLst>
              <a:ext uri="{FF2B5EF4-FFF2-40B4-BE49-F238E27FC236}">
                <a16:creationId xmlns:a16="http://schemas.microsoft.com/office/drawing/2014/main" id="{18939DDB-2D87-7FEC-49F8-AE0128485FA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4562512" y="3494387"/>
            <a:ext cx="1617737" cy="240739"/>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751583E9-A182-66EC-7980-42FF0517E752}"/>
              </a:ext>
            </a:extLst>
          </p:cNvPr>
          <p:cNvSpPr txBox="1"/>
          <p:nvPr/>
        </p:nvSpPr>
        <p:spPr>
          <a:xfrm>
            <a:off x="4523890" y="3819281"/>
            <a:ext cx="3395841" cy="861774"/>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pt"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Os vendedores aumentaram as chamadas ativas em 40% devido à eficiência do processo. Ganhos de receita anual projetados de US$ 50 milhões</a:t>
            </a:r>
            <a:endParaRPr kumimoji="0" lang="en-US" sz="1400" b="1" i="0" u="none" strike="noStrike" kern="1200" cap="none" spc="0" normalizeH="0" baseline="0" noProof="0">
              <a:ln>
                <a:noFill/>
              </a:ln>
              <a:solidFill>
                <a:srgbClr val="000000"/>
              </a:solidFill>
              <a:effectLst/>
              <a:uLnTx/>
              <a:uFillTx/>
              <a:latin typeface="Segoe Sans Display Semibold"/>
              <a:ea typeface="+mn-ea"/>
              <a:cs typeface="Segoe Sans Display Semilight" pitchFamily="2" charset="0"/>
            </a:endParaRPr>
          </a:p>
        </p:txBody>
      </p:sp>
      <p:pic>
        <p:nvPicPr>
          <p:cNvPr id="1052" name="Picture 2" descr="Imagem PNG do logotipo da Dow - PurePNG | Biblioteca de imagens CC0 PNG transparente grátis">
            <a:extLst>
              <a:ext uri="{FF2B5EF4-FFF2-40B4-BE49-F238E27FC236}">
                <a16:creationId xmlns:a16="http://schemas.microsoft.com/office/drawing/2014/main" id="{0135D1AD-7FAC-4203-B174-85D43C0B132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521831" y="4912440"/>
            <a:ext cx="1699098" cy="610835"/>
          </a:xfrm>
          <a:prstGeom prst="rect">
            <a:avLst/>
          </a:prstGeom>
          <a:noFill/>
          <a:extLst>
            <a:ext uri="{909E8E84-426E-40DD-AFC4-6F175D3DCCD1}">
              <a14:hiddenFill xmlns:a14="http://schemas.microsoft.com/office/drawing/2010/main">
                <a:solidFill>
                  <a:srgbClr val="FFFFFF"/>
                </a:solidFill>
              </a14:hiddenFill>
            </a:ext>
          </a:extLst>
        </p:spPr>
      </p:pic>
      <p:sp>
        <p:nvSpPr>
          <p:cNvPr id="1051" name="TextBox 1050">
            <a:extLst>
              <a:ext uri="{FF2B5EF4-FFF2-40B4-BE49-F238E27FC236}">
                <a16:creationId xmlns:a16="http://schemas.microsoft.com/office/drawing/2014/main" id="{AFD2C05F-04C1-6929-47A9-787060AF7B69}"/>
              </a:ext>
            </a:extLst>
          </p:cNvPr>
          <p:cNvSpPr txBox="1"/>
          <p:nvPr/>
        </p:nvSpPr>
        <p:spPr>
          <a:xfrm>
            <a:off x="4506094" y="5333538"/>
            <a:ext cx="3395841" cy="1015663"/>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endParaRPr>
          </a:p>
          <a:p>
            <a:pPr marL="0" marR="0" lvl="0" indent="0" defTabSz="914400" rtl="0" eaLnBrk="1" fontAlgn="auto" latinLnBrk="0" hangingPunct="1">
              <a:lnSpc>
                <a:spcPct val="100000"/>
              </a:lnSpc>
              <a:spcBef>
                <a:spcPts val="0"/>
              </a:spcBef>
              <a:spcAft>
                <a:spcPts val="600"/>
              </a:spcAft>
              <a:buClrTx/>
              <a:buSzTx/>
              <a:buFontTx/>
              <a:buNone/>
              <a:tabLst/>
              <a:defRPr/>
            </a:pPr>
            <a:r>
              <a:rPr kumimoji="0" lang="pt"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Automatize a análise de faturas de remessa</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pt"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Antecipe milhões de dólares economizados em operações de remessa no primeiro ano</a:t>
            </a:r>
          </a:p>
        </p:txBody>
      </p:sp>
      <p:cxnSp>
        <p:nvCxnSpPr>
          <p:cNvPr id="1076" name="Straight Connector 1075">
            <a:extLst>
              <a:ext uri="{FF2B5EF4-FFF2-40B4-BE49-F238E27FC236}">
                <a16:creationId xmlns:a16="http://schemas.microsoft.com/office/drawing/2014/main" id="{994CCADC-3E31-D96E-9A77-BDA20A422768}"/>
              </a:ext>
              <a:ext uri="{C183D7F6-B498-43B3-948B-1728B52AA6E4}">
                <adec:decorative xmlns:adec="http://schemas.microsoft.com/office/drawing/2017/decorative" val="1"/>
              </a:ext>
            </a:extLst>
          </p:cNvPr>
          <p:cNvCxnSpPr>
            <a:cxnSpLocks/>
          </p:cNvCxnSpPr>
          <p:nvPr/>
        </p:nvCxnSpPr>
        <p:spPr>
          <a:xfrm>
            <a:off x="8130540" y="2178511"/>
            <a:ext cx="0" cy="4348215"/>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Rectangle: Rounded Corners 10">
            <a:extLst>
              <a:ext uri="{FF2B5EF4-FFF2-40B4-BE49-F238E27FC236}">
                <a16:creationId xmlns:a16="http://schemas.microsoft.com/office/drawing/2014/main" id="{B85389BD-9783-43A3-50D2-B56E5AD9F08A}"/>
              </a:ext>
            </a:extLst>
          </p:cNvPr>
          <p:cNvSpPr/>
          <p:nvPr/>
        </p:nvSpPr>
        <p:spPr>
          <a:xfrm>
            <a:off x="8389741" y="2174707"/>
            <a:ext cx="3196687"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Inovação e valor para o cliente</a:t>
            </a:r>
          </a:p>
        </p:txBody>
      </p:sp>
      <p:sp>
        <p:nvSpPr>
          <p:cNvPr id="63" name="TextBox 62">
            <a:extLst>
              <a:ext uri="{FF2B5EF4-FFF2-40B4-BE49-F238E27FC236}">
                <a16:creationId xmlns:a16="http://schemas.microsoft.com/office/drawing/2014/main" id="{43CEA039-44A7-7EFD-443E-DF54833B6FF9}"/>
              </a:ext>
            </a:extLst>
          </p:cNvPr>
          <p:cNvSpPr txBox="1"/>
          <p:nvPr/>
        </p:nvSpPr>
        <p:spPr>
          <a:xfrm>
            <a:off x="8362998" y="2562631"/>
            <a:ext cx="3370142" cy="523220"/>
          </a:xfrm>
          <a:prstGeom prst="rect">
            <a:avLst/>
          </a:prstGeom>
          <a:noFill/>
        </p:spPr>
        <p:txBody>
          <a:bodyPr wrap="square">
            <a:spAutoFit/>
          </a:bodyPr>
          <a:lstStyle/>
          <a:p>
            <a:r>
              <a:rPr lang="pt" sz="1400" noProof="0"/>
              <a:t>Avanços nos negócios e maior valor agregado aos clientes</a:t>
            </a:r>
          </a:p>
        </p:txBody>
      </p:sp>
      <p:cxnSp>
        <p:nvCxnSpPr>
          <p:cNvPr id="1049" name="Straight Connector 1048">
            <a:extLst>
              <a:ext uri="{FF2B5EF4-FFF2-40B4-BE49-F238E27FC236}">
                <a16:creationId xmlns:a16="http://schemas.microsoft.com/office/drawing/2014/main" id="{3C21EDE0-8D47-8D96-B020-0DF6B5B779E7}"/>
              </a:ext>
              <a:ext uri="{C183D7F6-B498-43B3-948B-1728B52AA6E4}">
                <adec:decorative xmlns:adec="http://schemas.microsoft.com/office/drawing/2017/decorative" val="1"/>
              </a:ext>
            </a:extLst>
          </p:cNvPr>
          <p:cNvCxnSpPr>
            <a:cxnSpLocks/>
          </p:cNvCxnSpPr>
          <p:nvPr/>
        </p:nvCxnSpPr>
        <p:spPr>
          <a:xfrm>
            <a:off x="8393451" y="3280799"/>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54" name="Picture 1053" descr="Captura de tela de uma entidade legal com o nome de Amgen.">
            <a:extLst>
              <a:ext uri="{FF2B5EF4-FFF2-40B4-BE49-F238E27FC236}">
                <a16:creationId xmlns:a16="http://schemas.microsoft.com/office/drawing/2014/main" id="{356C92BE-ED8E-5872-348D-6F073EEBB3C5}"/>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8553456" y="3450301"/>
            <a:ext cx="1177880" cy="302752"/>
          </a:xfrm>
          <a:prstGeom prst="rect">
            <a:avLst/>
          </a:prstGeom>
        </p:spPr>
      </p:pic>
      <p:sp>
        <p:nvSpPr>
          <p:cNvPr id="1053" name="TextBox 1052">
            <a:extLst>
              <a:ext uri="{FF2B5EF4-FFF2-40B4-BE49-F238E27FC236}">
                <a16:creationId xmlns:a16="http://schemas.microsoft.com/office/drawing/2014/main" id="{F7ACF63A-56EF-FA99-BF62-097E9ADB1A01}"/>
              </a:ext>
            </a:extLst>
          </p:cNvPr>
          <p:cNvSpPr txBox="1"/>
          <p:nvPr/>
        </p:nvSpPr>
        <p:spPr>
          <a:xfrm>
            <a:off x="8459998" y="3860377"/>
            <a:ext cx="3126430" cy="430887"/>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pt"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20.000 funcionários em todas as funções aceleram a pesquisa de doenças raras.</a:t>
            </a:r>
          </a:p>
        </p:txBody>
      </p:sp>
      <p:pic>
        <p:nvPicPr>
          <p:cNvPr id="1066" name="Picture 1065" descr="Captura de tela de uma pessoa jurídica com o nome da Teladoc.">
            <a:extLst>
              <a:ext uri="{FF2B5EF4-FFF2-40B4-BE49-F238E27FC236}">
                <a16:creationId xmlns:a16="http://schemas.microsoft.com/office/drawing/2014/main" id="{4993A51B-341A-9DD9-3D58-5D20D5E49C38}"/>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8389741" y="4929945"/>
            <a:ext cx="1566989" cy="710500"/>
          </a:xfrm>
          <a:prstGeom prst="rect">
            <a:avLst/>
          </a:prstGeom>
        </p:spPr>
      </p:pic>
      <p:sp>
        <p:nvSpPr>
          <p:cNvPr id="1055" name="TextBox 1054">
            <a:extLst>
              <a:ext uri="{FF2B5EF4-FFF2-40B4-BE49-F238E27FC236}">
                <a16:creationId xmlns:a16="http://schemas.microsoft.com/office/drawing/2014/main" id="{E8CCD43A-3022-D8E1-0492-02FC771C1895}"/>
              </a:ext>
            </a:extLst>
          </p:cNvPr>
          <p:cNvSpPr txBox="1"/>
          <p:nvPr/>
        </p:nvSpPr>
        <p:spPr>
          <a:xfrm>
            <a:off x="8498797" y="5706166"/>
            <a:ext cx="3399554" cy="507831"/>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pt"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Resolução de casos 12% mais rápida</a:t>
            </a:r>
          </a:p>
          <a:p>
            <a:pPr marL="0" marR="0" lvl="0" indent="0" defTabSz="914400" rtl="0" eaLnBrk="1" fontAlgn="auto" latinLnBrk="0" hangingPunct="1">
              <a:lnSpc>
                <a:spcPct val="100000"/>
              </a:lnSpc>
              <a:spcBef>
                <a:spcPts val="0"/>
              </a:spcBef>
              <a:spcAft>
                <a:spcPts val="600"/>
              </a:spcAft>
              <a:buClrTx/>
              <a:buSzTx/>
              <a:buFontTx/>
              <a:buNone/>
              <a:tabLst/>
              <a:defRPr/>
            </a:pPr>
            <a:r>
              <a:rPr lang="pt" sz="1400" noProof="0">
                <a:latin typeface="Segoe Sans Display Semibold"/>
              </a:rPr>
              <a:t>Redução de 16% no tempo de processamento de casos</a:t>
            </a: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endParaRPr>
          </a:p>
        </p:txBody>
      </p:sp>
      <p:sp>
        <p:nvSpPr>
          <p:cNvPr id="53" name="TextBox 52">
            <a:extLst>
              <a:ext uri="{FF2B5EF4-FFF2-40B4-BE49-F238E27FC236}">
                <a16:creationId xmlns:a16="http://schemas.microsoft.com/office/drawing/2014/main" id="{F1E111AF-F9CF-5CB2-E7D4-1ED2DB49B856}"/>
              </a:ext>
            </a:extLst>
          </p:cNvPr>
          <p:cNvSpPr txBox="1"/>
          <p:nvPr/>
        </p:nvSpPr>
        <p:spPr>
          <a:xfrm>
            <a:off x="605775" y="6577701"/>
            <a:ext cx="3248707" cy="230832"/>
          </a:xfrm>
          <a:prstGeom prst="rect">
            <a:avLst/>
          </a:prstGeom>
          <a:noFill/>
        </p:spPr>
        <p:txBody>
          <a:bodyPr wrap="square">
            <a:spAutoFit/>
          </a:bodyPr>
          <a:lstStyle/>
          <a:p>
            <a:r>
              <a:rPr lang="pt" sz="900" b="1" noProof="0">
                <a:latin typeface="Aptos SemiBold" panose="020B0004020202020204" pitchFamily="34" charset="0"/>
              </a:rPr>
              <a:t>Lista não exaustiva</a:t>
            </a:r>
            <a:endParaRPr lang="en-US" sz="900" noProof="0">
              <a:latin typeface="Aptos SemiBold" panose="020B0004020202020204" pitchFamily="34" charset="0"/>
            </a:endParaRPr>
          </a:p>
        </p:txBody>
      </p:sp>
    </p:spTree>
    <p:extLst>
      <p:ext uri="{BB962C8B-B14F-4D97-AF65-F5344CB8AC3E}">
        <p14:creationId xmlns:p14="http://schemas.microsoft.com/office/powerpoint/2010/main" val="125012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A5220-E680-1963-BEF6-026DBCE60EA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173AAB5-51AD-A6ED-526F-DBE3DEAD9A2E}"/>
              </a:ext>
            </a:extLst>
          </p:cNvPr>
          <p:cNvSpPr txBox="1">
            <a:spLocks noGrp="1"/>
          </p:cNvSpPr>
          <p:nvPr>
            <p:ph type="title" idx="4294967295"/>
          </p:nvPr>
        </p:nvSpPr>
        <p:spPr>
          <a:xfrm>
            <a:off x="457200" y="457200"/>
            <a:ext cx="890625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pt" sz="3200" b="1" i="0" u="none" strike="noStrike" kern="1200" cap="none" spc="0" normalizeH="0" baseline="0" noProof="0">
                <a:ln>
                  <a:noFill/>
                </a:ln>
                <a:solidFill>
                  <a:schemeClr val="tx1"/>
                </a:solidFill>
                <a:effectLst/>
                <a:uLnTx/>
                <a:uFillTx/>
                <a:latin typeface="Segoe Sans Display Semibold" pitchFamily="2" charset="0"/>
                <a:ea typeface="+mn-ea"/>
                <a:cs typeface="Segoe Sans Display Semibold" pitchFamily="2" charset="0"/>
              </a:rPr>
              <a:t>Exemplo de caso: antes x depois da IA</a:t>
            </a:r>
          </a:p>
        </p:txBody>
      </p:sp>
      <p:pic>
        <p:nvPicPr>
          <p:cNvPr id="1026" name="Picture 2" descr="Finastra assina acordo global com a Microsoft para acelerar a modernização da plataforma comercial">
            <a:extLst>
              <a:ext uri="{FF2B5EF4-FFF2-40B4-BE49-F238E27FC236}">
                <a16:creationId xmlns:a16="http://schemas.microsoft.com/office/drawing/2014/main" id="{EE1BAD4B-3A00-5E0A-34AF-4CA88617A8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6823" y="1178681"/>
            <a:ext cx="2662157" cy="3855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85874F-FCFB-9B5F-D35A-D663A0F4175A}"/>
              </a:ext>
            </a:extLst>
          </p:cNvPr>
          <p:cNvSpPr txBox="1"/>
          <p:nvPr/>
        </p:nvSpPr>
        <p:spPr>
          <a:xfrm>
            <a:off x="3717963" y="1183958"/>
            <a:ext cx="7948850" cy="400110"/>
          </a:xfrm>
          <a:prstGeom prst="rect">
            <a:avLst/>
          </a:prstGeom>
          <a:noFill/>
        </p:spPr>
        <p:txBody>
          <a:bodyPr wrap="square">
            <a:spAutoFit/>
          </a:bodyPr>
          <a:lstStyle/>
          <a:p>
            <a:r>
              <a:rPr lang="pt" sz="2000" noProof="0">
                <a:latin typeface="Segoe Sans Display" pitchFamily="2" charset="0"/>
                <a:cs typeface="Segoe Sans Display" pitchFamily="2" charset="0"/>
              </a:rPr>
              <a:t>Reduziu o tempo de lançamento no mercado em 75%</a:t>
            </a:r>
          </a:p>
        </p:txBody>
      </p:sp>
      <p:cxnSp>
        <p:nvCxnSpPr>
          <p:cNvPr id="7" name="Straight Connector 6">
            <a:extLst>
              <a:ext uri="{FF2B5EF4-FFF2-40B4-BE49-F238E27FC236}">
                <a16:creationId xmlns:a16="http://schemas.microsoft.com/office/drawing/2014/main" id="{5A823B9A-9B84-91E5-D931-B42B44F93C0D}"/>
              </a:ext>
              <a:ext uri="{C183D7F6-B498-43B3-948B-1728B52AA6E4}">
                <adec:decorative xmlns:adec="http://schemas.microsoft.com/office/drawing/2017/decorative" val="1"/>
              </a:ext>
            </a:extLst>
          </p:cNvPr>
          <p:cNvCxnSpPr>
            <a:cxnSpLocks/>
          </p:cNvCxnSpPr>
          <p:nvPr/>
        </p:nvCxnSpPr>
        <p:spPr>
          <a:xfrm>
            <a:off x="561340" y="1742761"/>
            <a:ext cx="11105473"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53B6E47C-A12C-67A6-4487-CE8E231BFF92}"/>
              </a:ext>
            </a:extLst>
          </p:cNvPr>
          <p:cNvSpPr/>
          <p:nvPr/>
        </p:nvSpPr>
        <p:spPr>
          <a:xfrm>
            <a:off x="2979505" y="1896941"/>
            <a:ext cx="4291114" cy="32925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 sz="1600" b="1" noProof="0">
                <a:solidFill>
                  <a:schemeClr val="tx1"/>
                </a:solidFill>
                <a:latin typeface="Segoe Sans Display Semibold" pitchFamily="2" charset="0"/>
                <a:cs typeface="Segoe Sans Display Semibold" pitchFamily="2" charset="0"/>
              </a:rPr>
              <a:t>Antes da IA</a:t>
            </a:r>
          </a:p>
        </p:txBody>
      </p:sp>
      <p:sp>
        <p:nvSpPr>
          <p:cNvPr id="31" name="Rectangle: Rounded Corners 30">
            <a:extLst>
              <a:ext uri="{FF2B5EF4-FFF2-40B4-BE49-F238E27FC236}">
                <a16:creationId xmlns:a16="http://schemas.microsoft.com/office/drawing/2014/main" id="{7CA1B693-451C-0793-1D63-720C17E01C52}"/>
              </a:ext>
            </a:extLst>
          </p:cNvPr>
          <p:cNvSpPr>
            <a:spLocks/>
          </p:cNvSpPr>
          <p:nvPr/>
        </p:nvSpPr>
        <p:spPr>
          <a:xfrm>
            <a:off x="7482581" y="1906156"/>
            <a:ext cx="4171533" cy="32925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 sz="1600" b="1" noProof="0">
                <a:solidFill>
                  <a:schemeClr val="bg1"/>
                </a:solidFill>
                <a:latin typeface="Segoe Sans Display Semibold" pitchFamily="2" charset="0"/>
                <a:cs typeface="Segoe Sans Display Semibold" pitchFamily="2" charset="0"/>
              </a:rPr>
              <a:t>Depois da IA</a:t>
            </a:r>
          </a:p>
        </p:txBody>
      </p:sp>
      <p:sp>
        <p:nvSpPr>
          <p:cNvPr id="60" name="TextBox 59">
            <a:extLst>
              <a:ext uri="{FF2B5EF4-FFF2-40B4-BE49-F238E27FC236}">
                <a16:creationId xmlns:a16="http://schemas.microsoft.com/office/drawing/2014/main" id="{70D314F8-FECF-7D68-715D-474A5544C69B}"/>
              </a:ext>
            </a:extLst>
          </p:cNvPr>
          <p:cNvSpPr txBox="1"/>
          <p:nvPr/>
        </p:nvSpPr>
        <p:spPr>
          <a:xfrm>
            <a:off x="986318" y="2308912"/>
            <a:ext cx="1793186" cy="837887"/>
          </a:xfrm>
          <a:prstGeom prst="roundRect">
            <a:avLst>
              <a:gd name="adj" fmla="val 12569"/>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 sz="1400" b="1" u="none" strike="noStrike" kern="1200" cap="none" spc="0" normalizeH="0" baseline="0" noProof="0">
                <a:ln>
                  <a:noFill/>
                </a:ln>
                <a:effectLst/>
                <a:uLnTx/>
                <a:uFillTx/>
                <a:latin typeface="Segoe Sans Display Semibold" pitchFamily="2" charset="0"/>
                <a:cs typeface="Segoe Sans Display Semibold" pitchFamily="2" charset="0"/>
              </a:rPr>
              <a:t>Insights e estratégia do cliente</a:t>
            </a:r>
          </a:p>
        </p:txBody>
      </p:sp>
      <p:sp>
        <p:nvSpPr>
          <p:cNvPr id="11" name="TextBox 10">
            <a:extLst>
              <a:ext uri="{FF2B5EF4-FFF2-40B4-BE49-F238E27FC236}">
                <a16:creationId xmlns:a16="http://schemas.microsoft.com/office/drawing/2014/main" id="{E96C7CDF-7A25-DD6F-71D5-27AF50B3AE62}"/>
              </a:ext>
            </a:extLst>
          </p:cNvPr>
          <p:cNvSpPr txBox="1"/>
          <p:nvPr/>
        </p:nvSpPr>
        <p:spPr>
          <a:xfrm>
            <a:off x="2979506" y="2308913"/>
            <a:ext cx="4291114" cy="770540"/>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pt" sz="1400" noProof="0">
                <a:latin typeface="Segoe Sans Display" pitchFamily="2" charset="0"/>
                <a:cs typeface="Segoe Sans Display" pitchFamily="2" charset="0"/>
              </a:rPr>
              <a:t>Contou com vários relatórios internos e externos para sintetizar as percepções do cliente</a:t>
            </a:r>
          </a:p>
        </p:txBody>
      </p:sp>
      <p:sp>
        <p:nvSpPr>
          <p:cNvPr id="16" name="TextBox 15">
            <a:extLst>
              <a:ext uri="{FF2B5EF4-FFF2-40B4-BE49-F238E27FC236}">
                <a16:creationId xmlns:a16="http://schemas.microsoft.com/office/drawing/2014/main" id="{2FD3F109-CCD0-14E3-A1B6-66CE441806A0}"/>
              </a:ext>
            </a:extLst>
          </p:cNvPr>
          <p:cNvSpPr txBox="1"/>
          <p:nvPr/>
        </p:nvSpPr>
        <p:spPr>
          <a:xfrm>
            <a:off x="7482581" y="2308913"/>
            <a:ext cx="4171533" cy="734784"/>
          </a:xfrm>
          <a:prstGeom prst="roundRect">
            <a:avLst>
              <a:gd name="adj" fmla="val 8983"/>
            </a:avLst>
          </a:prstGeom>
          <a:solidFill>
            <a:srgbClr val="E7DFF3">
              <a:alpha val="30000"/>
            </a:srgbClr>
          </a:solidFill>
          <a:ln w="19050">
            <a:solidFill>
              <a:srgbClr val="D59ED7"/>
            </a:solidFill>
          </a:ln>
        </p:spPr>
        <p:txBody>
          <a:bodyPr wrap="square" lIns="91440" tIns="91440" rIns="91440" bIns="91440" rtlCol="0" anchor="ctr">
            <a:noAutofit/>
          </a:bodyPr>
          <a:lstStyle/>
          <a:p>
            <a:r>
              <a:rPr lang="pt" sz="1400" b="0" i="0" noProof="0">
                <a:effectLst/>
                <a:latin typeface="Segoe Sans Display" pitchFamily="2" charset="0"/>
                <a:cs typeface="Segoe Sans Display" pitchFamily="2" charset="0"/>
              </a:rPr>
              <a:t>Use o Copilot para analisar tendências de mercado e insights de clientes</a:t>
            </a:r>
          </a:p>
        </p:txBody>
      </p:sp>
      <p:sp>
        <p:nvSpPr>
          <p:cNvPr id="59" name="TextBox 58">
            <a:extLst>
              <a:ext uri="{FF2B5EF4-FFF2-40B4-BE49-F238E27FC236}">
                <a16:creationId xmlns:a16="http://schemas.microsoft.com/office/drawing/2014/main" id="{95982E62-4FA6-A75F-EAF8-50E33D906D9F}"/>
              </a:ext>
            </a:extLst>
          </p:cNvPr>
          <p:cNvSpPr txBox="1"/>
          <p:nvPr/>
        </p:nvSpPr>
        <p:spPr>
          <a:xfrm>
            <a:off x="986318" y="3237307"/>
            <a:ext cx="1793186" cy="1306811"/>
          </a:xfrm>
          <a:prstGeom prst="roundRect">
            <a:avLst>
              <a:gd name="adj" fmla="val 11544"/>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 sz="1400" b="1" u="none" strike="noStrike" kern="1200" cap="none" spc="0" normalizeH="0" baseline="0" noProof="0">
                <a:ln>
                  <a:noFill/>
                </a:ln>
                <a:effectLst/>
                <a:uLnTx/>
                <a:uFillTx/>
                <a:latin typeface="Segoe Sans Display Semibold" pitchFamily="2" charset="0"/>
                <a:cs typeface="Segoe Sans Display Semibold" pitchFamily="2" charset="0"/>
              </a:rPr>
              <a:t>Geração de demanda</a:t>
            </a:r>
          </a:p>
        </p:txBody>
      </p:sp>
      <p:sp>
        <p:nvSpPr>
          <p:cNvPr id="25" name="TextBox 24">
            <a:extLst>
              <a:ext uri="{FF2B5EF4-FFF2-40B4-BE49-F238E27FC236}">
                <a16:creationId xmlns:a16="http://schemas.microsoft.com/office/drawing/2014/main" id="{792B62DA-073E-6CC3-9DAC-049D27FA98F1}"/>
              </a:ext>
            </a:extLst>
          </p:cNvPr>
          <p:cNvSpPr txBox="1"/>
          <p:nvPr/>
        </p:nvSpPr>
        <p:spPr>
          <a:xfrm>
            <a:off x="2979506" y="3174252"/>
            <a:ext cx="4291114" cy="646037"/>
          </a:xfrm>
          <a:prstGeom prst="roundRect">
            <a:avLst>
              <a:gd name="adj" fmla="val 11544"/>
            </a:avLst>
          </a:prstGeom>
          <a:solidFill>
            <a:schemeClr val="bg1">
              <a:lumMod val="95000"/>
            </a:schemeClr>
          </a:solidFill>
        </p:spPr>
        <p:txBody>
          <a:bodyPr wrap="square" lIns="91440" tIns="91440" rIns="91440" bIns="91440" rtlCol="0" anchor="ctr">
            <a:noAutofit/>
          </a:bodyPr>
          <a:lstStyle/>
          <a:p>
            <a:r>
              <a:rPr lang="pt" sz="1400" noProof="0">
                <a:latin typeface="Segoe Sans Display" pitchFamily="2" charset="0"/>
                <a:cs typeface="Segoe Sans Display" pitchFamily="2" charset="0"/>
              </a:rPr>
              <a:t>Somente especialistas poderiam extrair dados e analisar o desempenho da campanha</a:t>
            </a:r>
          </a:p>
        </p:txBody>
      </p:sp>
      <p:sp>
        <p:nvSpPr>
          <p:cNvPr id="26" name="TextBox 25">
            <a:extLst>
              <a:ext uri="{FF2B5EF4-FFF2-40B4-BE49-F238E27FC236}">
                <a16:creationId xmlns:a16="http://schemas.microsoft.com/office/drawing/2014/main" id="{8B786335-64DC-66B2-0890-D41C849633B7}"/>
              </a:ext>
            </a:extLst>
          </p:cNvPr>
          <p:cNvSpPr txBox="1"/>
          <p:nvPr/>
        </p:nvSpPr>
        <p:spPr>
          <a:xfrm>
            <a:off x="7482581" y="3174252"/>
            <a:ext cx="4171533" cy="646037"/>
          </a:xfrm>
          <a:prstGeom prst="roundRect">
            <a:avLst>
              <a:gd name="adj" fmla="val 10519"/>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pt" sz="1400" b="0" i="0" noProof="0">
                <a:effectLst/>
                <a:latin typeface="SegoeUI"/>
              </a:rPr>
              <a:t>Use o Copilot para fazer análises de funil completo</a:t>
            </a:r>
          </a:p>
        </p:txBody>
      </p:sp>
      <p:sp>
        <p:nvSpPr>
          <p:cNvPr id="48" name="TextBox 47">
            <a:extLst>
              <a:ext uri="{FF2B5EF4-FFF2-40B4-BE49-F238E27FC236}">
                <a16:creationId xmlns:a16="http://schemas.microsoft.com/office/drawing/2014/main" id="{863E3510-AD70-3B39-AA74-27F1DD9896B9}"/>
              </a:ext>
            </a:extLst>
          </p:cNvPr>
          <p:cNvSpPr txBox="1"/>
          <p:nvPr/>
        </p:nvSpPr>
        <p:spPr>
          <a:xfrm>
            <a:off x="2979505" y="3908358"/>
            <a:ext cx="4291114" cy="646036"/>
          </a:xfrm>
          <a:prstGeom prst="roundRect">
            <a:avLst>
              <a:gd name="adj" fmla="val 11544"/>
            </a:avLst>
          </a:prstGeom>
          <a:solidFill>
            <a:schemeClr val="bg1">
              <a:lumMod val="95000"/>
            </a:schemeClr>
          </a:solidFill>
        </p:spPr>
        <p:txBody>
          <a:bodyPr wrap="square" lIns="91440" tIns="91440" rIns="91440" bIns="91440" rtlCol="0" anchor="ctr">
            <a:noAutofit/>
          </a:bodyPr>
          <a:lstStyle/>
          <a:p>
            <a:r>
              <a:rPr lang="pt" sz="1400" noProof="0">
                <a:latin typeface="Segoe Sans Display" pitchFamily="2" charset="0"/>
                <a:cs typeface="Segoe Sans Display" pitchFamily="2" charset="0"/>
              </a:rPr>
              <a:t>Dependia de serviços caros de tradução de terceiros</a:t>
            </a:r>
          </a:p>
        </p:txBody>
      </p:sp>
      <p:sp>
        <p:nvSpPr>
          <p:cNvPr id="49" name="TextBox 48">
            <a:extLst>
              <a:ext uri="{FF2B5EF4-FFF2-40B4-BE49-F238E27FC236}">
                <a16:creationId xmlns:a16="http://schemas.microsoft.com/office/drawing/2014/main" id="{E70132B7-1D51-8C46-7EE4-63F2E6FA7A3B}"/>
              </a:ext>
            </a:extLst>
          </p:cNvPr>
          <p:cNvSpPr txBox="1"/>
          <p:nvPr/>
        </p:nvSpPr>
        <p:spPr>
          <a:xfrm>
            <a:off x="7482580" y="3922482"/>
            <a:ext cx="4171533" cy="621633"/>
          </a:xfrm>
          <a:prstGeom prst="roundRect">
            <a:avLst>
              <a:gd name="adj" fmla="val 10519"/>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pt" sz="1400" noProof="0"/>
              <a:t>Use o Copilot para </a:t>
            </a:r>
            <a:r>
              <a:rPr lang="pt" sz="1400" b="0" i="0" noProof="0">
                <a:effectLst/>
                <a:latin typeface="SegoeUI"/>
              </a:rPr>
              <a:t>ajudar na tradução e localização</a:t>
            </a:r>
            <a:endParaRPr lang="en-US" sz="1400" noProof="0"/>
          </a:p>
        </p:txBody>
      </p:sp>
      <p:sp>
        <p:nvSpPr>
          <p:cNvPr id="58" name="TextBox 57">
            <a:extLst>
              <a:ext uri="{FF2B5EF4-FFF2-40B4-BE49-F238E27FC236}">
                <a16:creationId xmlns:a16="http://schemas.microsoft.com/office/drawing/2014/main" id="{64E58DB0-C393-F60D-B037-0A960AFA8B88}"/>
              </a:ext>
            </a:extLst>
          </p:cNvPr>
          <p:cNvSpPr txBox="1"/>
          <p:nvPr/>
        </p:nvSpPr>
        <p:spPr>
          <a:xfrm>
            <a:off x="986318" y="4682440"/>
            <a:ext cx="1793186" cy="784434"/>
          </a:xfrm>
          <a:prstGeom prst="roundRect">
            <a:avLst>
              <a:gd name="adj" fmla="val 11032"/>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 sz="1400" b="1" u="none" strike="noStrike" kern="1200" cap="none" spc="0" normalizeH="0" baseline="0" noProof="0">
                <a:ln>
                  <a:noFill/>
                </a:ln>
                <a:effectLst/>
                <a:uLnTx/>
                <a:uFillTx/>
                <a:latin typeface="Segoe Sans Display Semibold" pitchFamily="2" charset="0"/>
                <a:cs typeface="Segoe Sans Display Semibold" pitchFamily="2" charset="0"/>
              </a:rPr>
              <a:t>Execução da campanha</a:t>
            </a:r>
          </a:p>
        </p:txBody>
      </p:sp>
      <p:sp>
        <p:nvSpPr>
          <p:cNvPr id="10" name="TextBox 9">
            <a:extLst>
              <a:ext uri="{FF2B5EF4-FFF2-40B4-BE49-F238E27FC236}">
                <a16:creationId xmlns:a16="http://schemas.microsoft.com/office/drawing/2014/main" id="{B8585E79-ED38-01E5-162B-DE95B4159DD8}"/>
              </a:ext>
            </a:extLst>
          </p:cNvPr>
          <p:cNvSpPr txBox="1"/>
          <p:nvPr/>
        </p:nvSpPr>
        <p:spPr>
          <a:xfrm>
            <a:off x="2979506" y="4682440"/>
            <a:ext cx="4291114" cy="784434"/>
          </a:xfrm>
          <a:prstGeom prst="roundRect">
            <a:avLst>
              <a:gd name="adj" fmla="val 11032"/>
            </a:avLst>
          </a:prstGeom>
          <a:solidFill>
            <a:schemeClr val="bg1">
              <a:lumMod val="95000"/>
            </a:schemeClr>
          </a:solidFill>
        </p:spPr>
        <p:txBody>
          <a:bodyPr wrap="square" lIns="91440" tIns="91440" rIns="91440" bIns="91440" rtlCol="0" anchor="ctr">
            <a:noAutofit/>
          </a:bodyPr>
          <a:lstStyle/>
          <a:p>
            <a:r>
              <a:rPr lang="pt" sz="1400" noProof="0">
                <a:latin typeface="SegoeUI"/>
              </a:rPr>
              <a:t>Somente especialistas poderiam extrair dados e analisar o desempenho da campanha</a:t>
            </a:r>
            <a:endParaRPr lang="en-US" sz="1400" noProof="0"/>
          </a:p>
        </p:txBody>
      </p:sp>
      <p:sp>
        <p:nvSpPr>
          <p:cNvPr id="14" name="TextBox 13">
            <a:extLst>
              <a:ext uri="{FF2B5EF4-FFF2-40B4-BE49-F238E27FC236}">
                <a16:creationId xmlns:a16="http://schemas.microsoft.com/office/drawing/2014/main" id="{2989B151-ED80-D68C-0DDE-7A1B838495D3}"/>
              </a:ext>
            </a:extLst>
          </p:cNvPr>
          <p:cNvSpPr txBox="1"/>
          <p:nvPr/>
        </p:nvSpPr>
        <p:spPr>
          <a:xfrm>
            <a:off x="7482581" y="4682440"/>
            <a:ext cx="4171533" cy="784434"/>
          </a:xfrm>
          <a:prstGeom prst="roundRect">
            <a:avLst>
              <a:gd name="adj" fmla="val 10007"/>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pt" sz="1400" noProof="0"/>
              <a:t>Use o Copilot para </a:t>
            </a:r>
            <a:r>
              <a:rPr lang="pt" sz="1400" b="0" i="0" noProof="0">
                <a:effectLst/>
                <a:latin typeface="SegoeUI"/>
              </a:rPr>
              <a:t>análise de gerenciamento de suprimentos e gerenciamento de orçamento</a:t>
            </a:r>
            <a:endParaRPr lang="en-US" sz="1400" noProof="0"/>
          </a:p>
        </p:txBody>
      </p:sp>
      <p:sp>
        <p:nvSpPr>
          <p:cNvPr id="52" name="TextBox 51">
            <a:extLst>
              <a:ext uri="{FF2B5EF4-FFF2-40B4-BE49-F238E27FC236}">
                <a16:creationId xmlns:a16="http://schemas.microsoft.com/office/drawing/2014/main" id="{B3C1A343-8511-E8CA-783A-44B39B133ED9}"/>
              </a:ext>
            </a:extLst>
          </p:cNvPr>
          <p:cNvSpPr txBox="1"/>
          <p:nvPr/>
        </p:nvSpPr>
        <p:spPr>
          <a:xfrm>
            <a:off x="986318" y="5564099"/>
            <a:ext cx="1793186" cy="784434"/>
          </a:xfrm>
          <a:prstGeom prst="roundRect">
            <a:avLst>
              <a:gd name="adj" fmla="val 11032"/>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 sz="1400" b="1" u="none" strike="noStrike" kern="1200" cap="none" spc="0" normalizeH="0" baseline="0" noProof="0">
                <a:ln>
                  <a:noFill/>
                </a:ln>
                <a:effectLst/>
                <a:uLnTx/>
                <a:uFillTx/>
                <a:latin typeface="Segoe Sans Display Semibold" pitchFamily="2" charset="0"/>
                <a:cs typeface="Segoe Sans Display Semibold" pitchFamily="2" charset="0"/>
              </a:rPr>
              <a:t>Criação de conteúdo</a:t>
            </a:r>
          </a:p>
        </p:txBody>
      </p:sp>
      <p:sp>
        <p:nvSpPr>
          <p:cNvPr id="50" name="TextBox 49">
            <a:extLst>
              <a:ext uri="{FF2B5EF4-FFF2-40B4-BE49-F238E27FC236}">
                <a16:creationId xmlns:a16="http://schemas.microsoft.com/office/drawing/2014/main" id="{3D0EA410-2C03-03D1-90E7-07C309E9835C}"/>
              </a:ext>
            </a:extLst>
          </p:cNvPr>
          <p:cNvSpPr txBox="1"/>
          <p:nvPr/>
        </p:nvSpPr>
        <p:spPr>
          <a:xfrm>
            <a:off x="2992205" y="5564099"/>
            <a:ext cx="4291114" cy="784434"/>
          </a:xfrm>
          <a:prstGeom prst="roundRect">
            <a:avLst>
              <a:gd name="adj" fmla="val 11032"/>
            </a:avLst>
          </a:prstGeom>
          <a:solidFill>
            <a:schemeClr val="bg1">
              <a:lumMod val="95000"/>
            </a:schemeClr>
          </a:solidFill>
        </p:spPr>
        <p:txBody>
          <a:bodyPr wrap="square" lIns="91440" tIns="91440" rIns="91440" bIns="91440" rtlCol="0" anchor="ctr">
            <a:noAutofit/>
          </a:bodyPr>
          <a:lstStyle/>
          <a:p>
            <a:r>
              <a:rPr lang="pt" sz="1400" noProof="0"/>
              <a:t>A criação de conteúdo de campanha levou até</a:t>
            </a:r>
            <a:br>
              <a:rPr lang="en-US" sz="1400" noProof="0"/>
            </a:br>
            <a:r>
              <a:rPr lang="pt" sz="1400" noProof="0"/>
              <a:t>6 meses</a:t>
            </a:r>
          </a:p>
        </p:txBody>
      </p:sp>
      <p:sp>
        <p:nvSpPr>
          <p:cNvPr id="51" name="TextBox 50">
            <a:extLst>
              <a:ext uri="{FF2B5EF4-FFF2-40B4-BE49-F238E27FC236}">
                <a16:creationId xmlns:a16="http://schemas.microsoft.com/office/drawing/2014/main" id="{32FFD3C4-EB4B-69A5-47B3-95C5306194D6}"/>
              </a:ext>
            </a:extLst>
          </p:cNvPr>
          <p:cNvSpPr txBox="1"/>
          <p:nvPr/>
        </p:nvSpPr>
        <p:spPr>
          <a:xfrm>
            <a:off x="7495280" y="5564099"/>
            <a:ext cx="4171533" cy="784434"/>
          </a:xfrm>
          <a:prstGeom prst="roundRect">
            <a:avLst>
              <a:gd name="adj" fmla="val 10007"/>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pt" sz="1400" noProof="0">
                <a:latin typeface="Segoe Sans Display" pitchFamily="2" charset="0"/>
                <a:cs typeface="Segoe Sans Display" pitchFamily="2" charset="0"/>
              </a:rPr>
              <a:t>Use o Copilot para redigir e otimizar conteúdo, revisar a inclusão</a:t>
            </a:r>
            <a:endParaRPr lang="en-US" sz="1400" noProof="0">
              <a:highlight>
                <a:srgbClr val="FFFF00"/>
              </a:highlight>
              <a:latin typeface="Segoe Sans Display" pitchFamily="2" charset="0"/>
              <a:cs typeface="Segoe Sans Display" pitchFamily="2" charset="0"/>
            </a:endParaRPr>
          </a:p>
        </p:txBody>
      </p:sp>
      <p:sp>
        <p:nvSpPr>
          <p:cNvPr id="33" name="TextBox 32">
            <a:extLst>
              <a:ext uri="{FF2B5EF4-FFF2-40B4-BE49-F238E27FC236}">
                <a16:creationId xmlns:a16="http://schemas.microsoft.com/office/drawing/2014/main" id="{A6D8E30D-91A0-A18D-D1A4-DABF04833A9E}"/>
              </a:ext>
            </a:extLst>
          </p:cNvPr>
          <p:cNvSpPr txBox="1"/>
          <p:nvPr/>
        </p:nvSpPr>
        <p:spPr>
          <a:xfrm>
            <a:off x="5059345" y="6532919"/>
            <a:ext cx="6791961" cy="153888"/>
          </a:xfrm>
          <a:prstGeom prst="rect">
            <a:avLst/>
          </a:prstGeom>
          <a:noFill/>
        </p:spPr>
        <p:txBody>
          <a:bodyPr wrap="square" lIns="0" tIns="0" rIns="0" bIns="0" rtlCol="0">
            <a:spAutoFit/>
          </a:bodyPr>
          <a:lstStyle/>
          <a:p>
            <a:pPr algn="r"/>
            <a:r>
              <a:rPr lang="pt" sz="1000" noProof="0"/>
              <a:t>Fonte: </a:t>
            </a:r>
            <a:r>
              <a:rPr lang="pt" sz="1000" noProof="0">
                <a:hlinkClick r:id="rId4"/>
              </a:rPr>
              <a:t>Revolução Copilot da Finastra: como a IA está remodelando o marketing de software B2B para o setor de serviços financeiros</a:t>
            </a:r>
            <a:endParaRPr lang="en-US" sz="1000" noProof="0"/>
          </a:p>
        </p:txBody>
      </p:sp>
    </p:spTree>
    <p:extLst>
      <p:ext uri="{BB962C8B-B14F-4D97-AF65-F5344CB8AC3E}">
        <p14:creationId xmlns:p14="http://schemas.microsoft.com/office/powerpoint/2010/main" val="9720291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05316-0F46-AB4F-9D64-A3006209926A}"/>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F2525D18-DC81-2F9C-8111-F4980102B4B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pic>
        <p:nvPicPr>
          <p:cNvPr id="1052" name="Picture 1051">
            <a:extLst>
              <a:ext uri="{FF2B5EF4-FFF2-40B4-BE49-F238E27FC236}">
                <a16:creationId xmlns:a16="http://schemas.microsoft.com/office/drawing/2014/main" id="{77B26BDF-1B7D-0743-A476-7C522BBC1CF6}"/>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629665B8-2ADA-9BE5-5B1D-7B16BA81F7C3}"/>
              </a:ext>
              <a:ext uri="{C183D7F6-B498-43B3-948B-1728B52AA6E4}">
                <adec:decorative xmlns:adec="http://schemas.microsoft.com/office/drawing/2017/decorative" val="1"/>
              </a:ext>
            </a:extLst>
          </p:cNvPr>
          <p:cNvPicPr>
            <a:picLocks noChangeAspect="1" noChangeArrowheads="1"/>
          </p:cNvPicPr>
          <p:nvPr/>
        </p:nvPicPr>
        <p:blipFill>
          <a:blip r:embed="rId6" cstate="screen">
            <a:alphaModFix/>
            <a:extLst>
              <a:ext uri="{28A0092B-C50C-407E-A947-70E740481C1C}">
                <a14:useLocalDpi xmlns:a14="http://schemas.microsoft.com/office/drawing/2010/main"/>
              </a:ext>
            </a:extLst>
          </a:blip>
          <a:srcRect/>
          <a:stretch>
            <a:fillRect/>
          </a:stretch>
        </p:blipFill>
        <p:spPr bwMode="auto">
          <a:xfrm>
            <a:off x="11453352" y="210235"/>
            <a:ext cx="556211" cy="553998"/>
          </a:xfrm>
          <a:prstGeom prst="rect">
            <a:avLst/>
          </a:prstGeom>
          <a:noFill/>
          <a:extLst>
            <a:ext uri="{909E8E84-426E-40DD-AFC4-6F175D3DCCD1}">
              <a14:hiddenFill xmlns:a14="http://schemas.microsoft.com/office/drawing/2010/main">
                <a:solidFill>
                  <a:srgbClr val="FFFFFF"/>
                </a:solidFill>
              </a14:hiddenFill>
            </a:ext>
          </a:extLst>
        </p:spPr>
      </p:pic>
      <p:sp>
        <p:nvSpPr>
          <p:cNvPr id="1050" name="2. Slide Title">
            <a:extLst>
              <a:ext uri="{FF2B5EF4-FFF2-40B4-BE49-F238E27FC236}">
                <a16:creationId xmlns:a16="http://schemas.microsoft.com/office/drawing/2014/main" id="{04ADB0C2-4E96-53C5-485F-E17800B91791}"/>
              </a:ext>
            </a:extLst>
          </p:cNvPr>
          <p:cNvSpPr txBox="1">
            <a:spLocks/>
          </p:cNvSpPr>
          <p:nvPr>
            <p:custDataLst>
              <p:tags r:id="rId1"/>
            </p:custDataLst>
          </p:nvPr>
        </p:nvSpPr>
        <p:spPr>
          <a:xfrm>
            <a:off x="586740" y="1126256"/>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pt" sz="1800" b="1" i="0" u="none" strike="noStrike" kern="1200" cap="none" spc="0" normalizeH="0" baseline="0" noProof="0">
                <a:ln w="6350" cap="flat">
                  <a:noFill/>
                  <a:miter lim="800000"/>
                </a:ln>
                <a:effectLst/>
                <a:uLnTx/>
                <a:uFillTx/>
                <a:ea typeface="+mj-ea"/>
                <a:cs typeface="+mj-cs"/>
              </a:rPr>
              <a:t>Vamos cair na real e descobrir o seu "AI Kickstarter"</a:t>
            </a:r>
          </a:p>
        </p:txBody>
      </p:sp>
      <p:sp>
        <p:nvSpPr>
          <p:cNvPr id="4" name="Freeform 8">
            <a:extLst>
              <a:ext uri="{FF2B5EF4-FFF2-40B4-BE49-F238E27FC236}">
                <a16:creationId xmlns:a16="http://schemas.microsoft.com/office/drawing/2014/main" id="{EC3E64C4-F6F2-F82A-C6B3-7BEEF960FCDB}"/>
              </a:ext>
              <a:ext uri="{C183D7F6-B498-43B3-948B-1728B52AA6E4}">
                <adec:decorative xmlns:adec="http://schemas.microsoft.com/office/drawing/2017/decorative" val="1"/>
              </a:ext>
            </a:extLst>
          </p:cNvPr>
          <p:cNvSpPr>
            <a:spLocks/>
          </p:cNvSpPr>
          <p:nvPr/>
        </p:nvSpPr>
        <p:spPr bwMode="auto">
          <a:xfrm>
            <a:off x="588963"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hlinkClick r:id="" action="ppaction://noaction"/>
            <a:extLst>
              <a:ext uri="{FF2B5EF4-FFF2-40B4-BE49-F238E27FC236}">
                <a16:creationId xmlns:a16="http://schemas.microsoft.com/office/drawing/2014/main" id="{D47BF38C-258C-0BB5-C2ED-F8F54EF8B673}"/>
              </a:ext>
              <a:ext uri="{C183D7F6-B498-43B3-948B-1728B52AA6E4}">
                <adec:decorative xmlns:adec="http://schemas.microsoft.com/office/drawing/2017/decorative" val="1"/>
              </a:ext>
            </a:extLst>
          </p:cNvPr>
          <p:cNvSpPr>
            <a:spLocks noGrp="1"/>
          </p:cNvSpPr>
          <p:nvPr/>
        </p:nvSpPr>
        <p:spPr bwMode="auto">
          <a:xfrm>
            <a:off x="592879"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39" name="Rectangle 38">
            <a:hlinkClick r:id="" action="ppaction://noaction"/>
            <a:extLst>
              <a:ext uri="{FF2B5EF4-FFF2-40B4-BE49-F238E27FC236}">
                <a16:creationId xmlns:a16="http://schemas.microsoft.com/office/drawing/2014/main" id="{E4356D57-718A-00F8-ECAB-132DA81E91F7}"/>
              </a:ext>
            </a:extLst>
          </p:cNvPr>
          <p:cNvSpPr>
            <a:spLocks noGrp="1"/>
          </p:cNvSpPr>
          <p:nvPr/>
        </p:nvSpPr>
        <p:spPr bwMode="auto">
          <a:xfrm>
            <a:off x="877888" y="1891183"/>
            <a:ext cx="298291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600" i="0" u="none" strike="noStrike" kern="1200" cap="none" spc="0" normalizeH="0" baseline="0" noProof="0">
                <a:ln w="3175">
                  <a:noFill/>
                </a:ln>
                <a:solidFill>
                  <a:schemeClr val="accent1"/>
                </a:solidFill>
                <a:effectLst/>
                <a:uLnTx/>
                <a:uFillTx/>
                <a:latin typeface="+mj-lt"/>
                <a:ea typeface="+mj-ea"/>
                <a:cs typeface="+mj-cs"/>
              </a:rPr>
              <a:t>Reunião e colaboração</a:t>
            </a:r>
          </a:p>
        </p:txBody>
      </p:sp>
      <p:sp>
        <p:nvSpPr>
          <p:cNvPr id="2" name="Freeform 8">
            <a:extLst>
              <a:ext uri="{FF2B5EF4-FFF2-40B4-BE49-F238E27FC236}">
                <a16:creationId xmlns:a16="http://schemas.microsoft.com/office/drawing/2014/main" id="{DA0E5C8D-DA74-B4AE-6572-D6224493EAE8}"/>
              </a:ext>
              <a:ext uri="{C183D7F6-B498-43B3-948B-1728B52AA6E4}">
                <adec:decorative xmlns:adec="http://schemas.microsoft.com/office/drawing/2017/decorative" val="1"/>
              </a:ext>
            </a:extLst>
          </p:cNvPr>
          <p:cNvSpPr>
            <a:spLocks/>
          </p:cNvSpPr>
          <p:nvPr/>
        </p:nvSpPr>
        <p:spPr bwMode="auto">
          <a:xfrm>
            <a:off x="4322815"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a:hlinkClick r:id="" action="ppaction://noaction"/>
            <a:extLst>
              <a:ext uri="{FF2B5EF4-FFF2-40B4-BE49-F238E27FC236}">
                <a16:creationId xmlns:a16="http://schemas.microsoft.com/office/drawing/2014/main" id="{23ECF234-6A5E-27EA-736B-2BF78DB84985}"/>
              </a:ext>
              <a:ext uri="{C183D7F6-B498-43B3-948B-1728B52AA6E4}">
                <adec:decorative xmlns:adec="http://schemas.microsoft.com/office/drawing/2017/decorative" val="1"/>
              </a:ext>
            </a:extLst>
          </p:cNvPr>
          <p:cNvSpPr>
            <a:spLocks noGrp="1"/>
          </p:cNvSpPr>
          <p:nvPr/>
        </p:nvSpPr>
        <p:spPr bwMode="auto">
          <a:xfrm>
            <a:off x="4326731" y="1724681"/>
            <a:ext cx="3548804"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52" name="Rectangle 51">
            <a:hlinkClick r:id="" action="ppaction://noaction"/>
            <a:extLst>
              <a:ext uri="{FF2B5EF4-FFF2-40B4-BE49-F238E27FC236}">
                <a16:creationId xmlns:a16="http://schemas.microsoft.com/office/drawing/2014/main" id="{6DD1F48C-E2C0-B56A-937E-AB497579BF7F}"/>
              </a:ext>
            </a:extLst>
          </p:cNvPr>
          <p:cNvSpPr>
            <a:spLocks noGrp="1"/>
          </p:cNvSpPr>
          <p:nvPr/>
        </p:nvSpPr>
        <p:spPr bwMode="auto">
          <a:xfrm>
            <a:off x="4614526" y="1891183"/>
            <a:ext cx="2980316"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600" i="0" u="none" strike="noStrike" kern="1200" cap="none" spc="0" normalizeH="0" baseline="0" noProof="0">
                <a:ln w="3175">
                  <a:noFill/>
                </a:ln>
                <a:solidFill>
                  <a:schemeClr val="accent2"/>
                </a:solidFill>
                <a:effectLst/>
                <a:uLnTx/>
                <a:uFillTx/>
                <a:latin typeface="+mj-lt"/>
                <a:ea typeface="+mj-ea"/>
                <a:cs typeface="+mj-cs"/>
              </a:rPr>
              <a:t>Geração de conteúdo</a:t>
            </a:r>
          </a:p>
        </p:txBody>
      </p:sp>
      <p:sp>
        <p:nvSpPr>
          <p:cNvPr id="3" name="Freeform 8">
            <a:extLst>
              <a:ext uri="{FF2B5EF4-FFF2-40B4-BE49-F238E27FC236}">
                <a16:creationId xmlns:a16="http://schemas.microsoft.com/office/drawing/2014/main" id="{E6BC7105-B784-E25A-3F2E-ED4287C925FD}"/>
              </a:ext>
              <a:ext uri="{C183D7F6-B498-43B3-948B-1728B52AA6E4}">
                <adec:decorative xmlns:adec="http://schemas.microsoft.com/office/drawing/2017/decorative" val="1"/>
              </a:ext>
            </a:extLst>
          </p:cNvPr>
          <p:cNvSpPr>
            <a:spLocks/>
          </p:cNvSpPr>
          <p:nvPr/>
        </p:nvSpPr>
        <p:spPr bwMode="auto">
          <a:xfrm>
            <a:off x="8056668"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hlinkClick r:id="" action="ppaction://noaction"/>
            <a:extLst>
              <a:ext uri="{FF2B5EF4-FFF2-40B4-BE49-F238E27FC236}">
                <a16:creationId xmlns:a16="http://schemas.microsoft.com/office/drawing/2014/main" id="{A37869FE-ADF1-9EB7-5D47-62D6C43C4FBE}"/>
              </a:ext>
              <a:ext uri="{C183D7F6-B498-43B3-948B-1728B52AA6E4}">
                <adec:decorative xmlns:adec="http://schemas.microsoft.com/office/drawing/2017/decorative" val="1"/>
              </a:ext>
            </a:extLst>
          </p:cNvPr>
          <p:cNvSpPr>
            <a:spLocks noGrp="1"/>
          </p:cNvSpPr>
          <p:nvPr/>
        </p:nvSpPr>
        <p:spPr bwMode="auto">
          <a:xfrm>
            <a:off x="8060584"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63" name="Rectangle 62">
            <a:hlinkClick r:id="" action="ppaction://noaction"/>
            <a:extLst>
              <a:ext uri="{FF2B5EF4-FFF2-40B4-BE49-F238E27FC236}">
                <a16:creationId xmlns:a16="http://schemas.microsoft.com/office/drawing/2014/main" id="{B20A92D7-124A-6D7A-34A9-F85D230F81F6}"/>
              </a:ext>
            </a:extLst>
          </p:cNvPr>
          <p:cNvSpPr>
            <a:spLocks noGrp="1"/>
          </p:cNvSpPr>
          <p:nvPr/>
        </p:nvSpPr>
        <p:spPr bwMode="auto">
          <a:xfrm>
            <a:off x="8347627" y="1891183"/>
            <a:ext cx="297224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600" i="0" u="none" strike="noStrike" kern="1200" cap="none" spc="0" normalizeH="0" baseline="0" noProof="0">
                <a:ln w="3175">
                  <a:noFill/>
                </a:ln>
                <a:solidFill>
                  <a:schemeClr val="accent3"/>
                </a:solidFill>
                <a:effectLst/>
                <a:uLnTx/>
                <a:uFillTx/>
                <a:latin typeface="+mj-lt"/>
                <a:ea typeface="+mj-ea"/>
                <a:cs typeface="+mj-cs"/>
              </a:rPr>
              <a:t>Produtividade pessoal</a:t>
            </a:r>
          </a:p>
        </p:txBody>
      </p:sp>
      <p:grpSp>
        <p:nvGrpSpPr>
          <p:cNvPr id="1049" name="Group 1048" descr="Um objeto com exemplos de exploração de oportunidades para seu próprio impacto.">
            <a:extLst>
              <a:ext uri="{FF2B5EF4-FFF2-40B4-BE49-F238E27FC236}">
                <a16:creationId xmlns:a16="http://schemas.microsoft.com/office/drawing/2014/main" id="{5E0B2CAD-A537-4EF7-DE3E-1C4781810B7D}"/>
              </a:ext>
            </a:extLst>
          </p:cNvPr>
          <p:cNvGrpSpPr/>
          <p:nvPr/>
        </p:nvGrpSpPr>
        <p:grpSpPr>
          <a:xfrm>
            <a:off x="869846" y="2369159"/>
            <a:ext cx="10458659" cy="861774"/>
            <a:chOff x="869846" y="2540233"/>
            <a:chExt cx="10458659" cy="861774"/>
          </a:xfrm>
        </p:grpSpPr>
        <p:sp>
          <p:nvSpPr>
            <p:cNvPr id="8" name="Rectangle: Rounded Corners 7">
              <a:extLst>
                <a:ext uri="{FF2B5EF4-FFF2-40B4-BE49-F238E27FC236}">
                  <a16:creationId xmlns:a16="http://schemas.microsoft.com/office/drawing/2014/main" id="{0DF1B507-D6E5-AA2E-A9A0-CDAD1166F4E1}"/>
                </a:ext>
                <a:ext uri="{C183D7F6-B498-43B3-948B-1728B52AA6E4}">
                  <adec:decorative xmlns:adec="http://schemas.microsoft.com/office/drawing/2017/decorative" val="1"/>
                </a:ext>
              </a:extLst>
            </p:cNvPr>
            <p:cNvSpPr>
              <a:spLocks/>
            </p:cNvSpPr>
            <p:nvPr/>
          </p:nvSpPr>
          <p:spPr bwMode="auto">
            <a:xfrm>
              <a:off x="869846"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3EDC100-1838-E0A5-B098-7FF3DD886A42}"/>
                </a:ext>
                <a:ext uri="{C183D7F6-B498-43B3-948B-1728B52AA6E4}">
                  <adec:decorative xmlns:adec="http://schemas.microsoft.com/office/drawing/2017/decorative" val="1"/>
                </a:ext>
              </a:extLst>
            </p:cNvPr>
            <p:cNvSpPr/>
            <p:nvPr/>
          </p:nvSpPr>
          <p:spPr bwMode="auto">
            <a:xfrm>
              <a:off x="2450785"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F7D20623-3B95-E4AD-EB53-CE560644B679}"/>
                </a:ext>
                <a:ext uri="{C183D7F6-B498-43B3-948B-1728B52AA6E4}">
                  <adec:decorative xmlns:adec="http://schemas.microsoft.com/office/drawing/2017/decorative" val="1"/>
                </a:ext>
              </a:extLst>
            </p:cNvPr>
            <p:cNvSpPr/>
            <p:nvPr/>
          </p:nvSpPr>
          <p:spPr bwMode="auto">
            <a:xfrm>
              <a:off x="4603698"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895A1BA9-101C-CBC4-2FCE-521D3FA90933}"/>
                </a:ext>
                <a:ext uri="{C183D7F6-B498-43B3-948B-1728B52AA6E4}">
                  <adec:decorative xmlns:adec="http://schemas.microsoft.com/office/drawing/2017/decorative" val="1"/>
                </a:ext>
              </a:extLst>
            </p:cNvPr>
            <p:cNvSpPr/>
            <p:nvPr/>
          </p:nvSpPr>
          <p:spPr bwMode="auto">
            <a:xfrm>
              <a:off x="6184637"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32AC2271-113A-9C6B-7FBD-AFEA4659B515}"/>
                </a:ext>
                <a:ext uri="{C183D7F6-B498-43B3-948B-1728B52AA6E4}">
                  <adec:decorative xmlns:adec="http://schemas.microsoft.com/office/drawing/2017/decorative" val="1"/>
                </a:ext>
              </a:extLst>
            </p:cNvPr>
            <p:cNvSpPr/>
            <p:nvPr/>
          </p:nvSpPr>
          <p:spPr bwMode="auto">
            <a:xfrm>
              <a:off x="8337551"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95C2EBF-1581-B07C-3095-BE26BF330DBE}"/>
                </a:ext>
                <a:ext uri="{C183D7F6-B498-43B3-948B-1728B52AA6E4}">
                  <adec:decorative xmlns:adec="http://schemas.microsoft.com/office/drawing/2017/decorative" val="1"/>
                </a:ext>
              </a:extLst>
            </p:cNvPr>
            <p:cNvSpPr/>
            <p:nvPr/>
          </p:nvSpPr>
          <p:spPr bwMode="auto">
            <a:xfrm>
              <a:off x="9918490"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31F72928-05B9-F487-E5BF-41817F472E21}"/>
                </a:ext>
              </a:extLst>
            </p:cNvPr>
            <p:cNvSpPr>
              <a:spLocks/>
            </p:cNvSpPr>
            <p:nvPr/>
          </p:nvSpPr>
          <p:spPr bwMode="auto">
            <a:xfrm>
              <a:off x="869846"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Preparação automatizada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da agenda</a:t>
              </a:r>
            </a:p>
          </p:txBody>
        </p:sp>
        <p:sp>
          <p:nvSpPr>
            <p:cNvPr id="45" name="Rectangle 44">
              <a:extLst>
                <a:ext uri="{FF2B5EF4-FFF2-40B4-BE49-F238E27FC236}">
                  <a16:creationId xmlns:a16="http://schemas.microsoft.com/office/drawing/2014/main" id="{22EBCB54-DDFC-1EB2-E875-7C044C09DBAC}"/>
                </a:ext>
              </a:extLst>
            </p:cNvPr>
            <p:cNvSpPr>
              <a:spLocks/>
            </p:cNvSpPr>
            <p:nvPr/>
          </p:nvSpPr>
          <p:spPr bwMode="auto">
            <a:xfrm>
              <a:off x="2450785"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Recapitular uma reunião ou chat</a:t>
              </a:r>
            </a:p>
          </p:txBody>
        </p:sp>
        <p:sp>
          <p:nvSpPr>
            <p:cNvPr id="54" name="Rectangle 53">
              <a:extLst>
                <a:ext uri="{FF2B5EF4-FFF2-40B4-BE49-F238E27FC236}">
                  <a16:creationId xmlns:a16="http://schemas.microsoft.com/office/drawing/2014/main" id="{94B09F99-8D3B-C20D-208E-9CE035904422}"/>
                </a:ext>
              </a:extLst>
            </p:cNvPr>
            <p:cNvSpPr>
              <a:spLocks/>
            </p:cNvSpPr>
            <p:nvPr/>
          </p:nvSpPr>
          <p:spPr bwMode="auto">
            <a:xfrm>
              <a:off x="4558216" y="2624509"/>
              <a:ext cx="1455498"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Transformar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texto existente em outro formato</a:t>
              </a:r>
            </a:p>
          </p:txBody>
        </p:sp>
        <p:sp>
          <p:nvSpPr>
            <p:cNvPr id="58" name="Rectangle 57">
              <a:extLst>
                <a:ext uri="{FF2B5EF4-FFF2-40B4-BE49-F238E27FC236}">
                  <a16:creationId xmlns:a16="http://schemas.microsoft.com/office/drawing/2014/main" id="{2FEB527C-6568-E543-3C6E-12FD424C160F}"/>
                </a:ext>
              </a:extLst>
            </p:cNvPr>
            <p:cNvSpPr>
              <a:spLocks/>
            </p:cNvSpPr>
            <p:nvPr/>
          </p:nvSpPr>
          <p:spPr bwMode="auto">
            <a:xfrm>
              <a:off x="6184637"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Criar primeiros rascunhos</a:t>
              </a:r>
            </a:p>
          </p:txBody>
        </p:sp>
        <p:sp>
          <p:nvSpPr>
            <p:cNvPr id="1025" name="Rectangle 1024">
              <a:extLst>
                <a:ext uri="{FF2B5EF4-FFF2-40B4-BE49-F238E27FC236}">
                  <a16:creationId xmlns:a16="http://schemas.microsoft.com/office/drawing/2014/main" id="{C2BA3F91-98D9-52CF-6367-DCC1BA788E89}"/>
                </a:ext>
              </a:extLst>
            </p:cNvPr>
            <p:cNvSpPr/>
            <p:nvPr/>
          </p:nvSpPr>
          <p:spPr bwMode="auto">
            <a:xfrm>
              <a:off x="8337551"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Autor/receba treinamento em um novo e-mail</a:t>
              </a:r>
            </a:p>
          </p:txBody>
        </p:sp>
        <p:sp>
          <p:nvSpPr>
            <p:cNvPr id="1037" name="Rectangle 1036">
              <a:extLst>
                <a:ext uri="{FF2B5EF4-FFF2-40B4-BE49-F238E27FC236}">
                  <a16:creationId xmlns:a16="http://schemas.microsoft.com/office/drawing/2014/main" id="{FCF22913-961D-2759-0E16-5DA7BD89AE70}"/>
                </a:ext>
              </a:extLst>
            </p:cNvPr>
            <p:cNvSpPr/>
            <p:nvPr/>
          </p:nvSpPr>
          <p:spPr bwMode="auto">
            <a:xfrm>
              <a:off x="9918490" y="2540233"/>
              <a:ext cx="1410015"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Perguntas e respostas e geração de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ideias no chat</a:t>
              </a:r>
            </a:p>
          </p:txBody>
        </p:sp>
      </p:grpSp>
      <p:grpSp>
        <p:nvGrpSpPr>
          <p:cNvPr id="1048" name="Group 1047" descr="Um objeto com exemplos de exploração de oportunidades para seu próprio impacto.">
            <a:extLst>
              <a:ext uri="{FF2B5EF4-FFF2-40B4-BE49-F238E27FC236}">
                <a16:creationId xmlns:a16="http://schemas.microsoft.com/office/drawing/2014/main" id="{171BBF5F-3B37-70EF-EB33-3E373D8D4549}"/>
              </a:ext>
            </a:extLst>
          </p:cNvPr>
          <p:cNvGrpSpPr/>
          <p:nvPr/>
        </p:nvGrpSpPr>
        <p:grpSpPr>
          <a:xfrm>
            <a:off x="869846" y="3352708"/>
            <a:ext cx="10458659" cy="685566"/>
            <a:chOff x="869846" y="3495416"/>
            <a:chExt cx="10458659" cy="685566"/>
          </a:xfrm>
        </p:grpSpPr>
        <p:sp>
          <p:nvSpPr>
            <p:cNvPr id="9" name="Rectangle: Rounded Corners 8">
              <a:extLst>
                <a:ext uri="{FF2B5EF4-FFF2-40B4-BE49-F238E27FC236}">
                  <a16:creationId xmlns:a16="http://schemas.microsoft.com/office/drawing/2014/main" id="{9D30E81A-2DC7-8145-12A8-6049857A1B63}"/>
                </a:ext>
                <a:ext uri="{C183D7F6-B498-43B3-948B-1728B52AA6E4}">
                  <adec:decorative xmlns:adec="http://schemas.microsoft.com/office/drawing/2017/decorative" val="1"/>
                </a:ext>
              </a:extLst>
            </p:cNvPr>
            <p:cNvSpPr/>
            <p:nvPr/>
          </p:nvSpPr>
          <p:spPr bwMode="auto">
            <a:xfrm>
              <a:off x="869846"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B5114B23-8062-55E5-39A4-F7B5918BC910}"/>
                </a:ext>
                <a:ext uri="{C183D7F6-B498-43B3-948B-1728B52AA6E4}">
                  <adec:decorative xmlns:adec="http://schemas.microsoft.com/office/drawing/2017/decorative" val="1"/>
                </a:ext>
              </a:extLst>
            </p:cNvPr>
            <p:cNvSpPr/>
            <p:nvPr/>
          </p:nvSpPr>
          <p:spPr bwMode="auto">
            <a:xfrm>
              <a:off x="2450785"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71F9834-759D-475B-FBDF-A493B2D2F7B0}"/>
                </a:ext>
                <a:ext uri="{C183D7F6-B498-43B3-948B-1728B52AA6E4}">
                  <adec:decorative xmlns:adec="http://schemas.microsoft.com/office/drawing/2017/decorative" val="1"/>
                </a:ext>
              </a:extLst>
            </p:cNvPr>
            <p:cNvSpPr/>
            <p:nvPr/>
          </p:nvSpPr>
          <p:spPr bwMode="auto">
            <a:xfrm>
              <a:off x="4603698"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33FE0DB8-2CB7-BE08-D2BD-059A6522A3B1}"/>
                </a:ext>
                <a:ext uri="{C183D7F6-B498-43B3-948B-1728B52AA6E4}">
                  <adec:decorative xmlns:adec="http://schemas.microsoft.com/office/drawing/2017/decorative" val="1"/>
                </a:ext>
              </a:extLst>
            </p:cNvPr>
            <p:cNvSpPr/>
            <p:nvPr/>
          </p:nvSpPr>
          <p:spPr bwMode="auto">
            <a:xfrm>
              <a:off x="6184637"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D45D55E8-7FCF-E678-7869-917190CD9DB0}"/>
                </a:ext>
                <a:ext uri="{C183D7F6-B498-43B3-948B-1728B52AA6E4}">
                  <adec:decorative xmlns:adec="http://schemas.microsoft.com/office/drawing/2017/decorative" val="1"/>
                </a:ext>
              </a:extLst>
            </p:cNvPr>
            <p:cNvSpPr/>
            <p:nvPr/>
          </p:nvSpPr>
          <p:spPr bwMode="auto">
            <a:xfrm>
              <a:off x="8337551"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C79084A-09DA-5D92-1DC9-6D4791F1CE65}"/>
                </a:ext>
                <a:ext uri="{C183D7F6-B498-43B3-948B-1728B52AA6E4}">
                  <adec:decorative xmlns:adec="http://schemas.microsoft.com/office/drawing/2017/decorative" val="1"/>
                </a:ext>
              </a:extLst>
            </p:cNvPr>
            <p:cNvSpPr/>
            <p:nvPr/>
          </p:nvSpPr>
          <p:spPr bwMode="auto">
            <a:xfrm>
              <a:off x="9918490"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78FF0911-514E-63E4-02B1-D2DC436F1DDE}"/>
                </a:ext>
              </a:extLst>
            </p:cNvPr>
            <p:cNvSpPr>
              <a:spLocks/>
            </p:cNvSpPr>
            <p:nvPr/>
          </p:nvSpPr>
          <p:spPr bwMode="auto">
            <a:xfrm>
              <a:off x="869846"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Resumo e notas da reunião </a:t>
              </a:r>
            </a:p>
          </p:txBody>
        </p:sp>
        <p:sp>
          <p:nvSpPr>
            <p:cNvPr id="46" name="Rectangle 45">
              <a:extLst>
                <a:ext uri="{FF2B5EF4-FFF2-40B4-BE49-F238E27FC236}">
                  <a16:creationId xmlns:a16="http://schemas.microsoft.com/office/drawing/2014/main" id="{A24A5AE3-EC44-711E-575B-7C08E6558A6D}"/>
                </a:ext>
              </a:extLst>
            </p:cNvPr>
            <p:cNvSpPr>
              <a:spLocks/>
            </p:cNvSpPr>
            <p:nvPr/>
          </p:nvSpPr>
          <p:spPr bwMode="auto">
            <a:xfrm>
              <a:off x="2450785"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Análise de sentimento</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ao vivo</a:t>
              </a:r>
            </a:p>
          </p:txBody>
        </p:sp>
        <p:sp>
          <p:nvSpPr>
            <p:cNvPr id="55" name="Rectangle 54">
              <a:extLst>
                <a:ext uri="{FF2B5EF4-FFF2-40B4-BE49-F238E27FC236}">
                  <a16:creationId xmlns:a16="http://schemas.microsoft.com/office/drawing/2014/main" id="{076571E0-D964-27E0-1949-0C447729D564}"/>
                </a:ext>
              </a:extLst>
            </p:cNvPr>
            <p:cNvSpPr>
              <a:spLocks/>
            </p:cNvSpPr>
            <p:nvPr/>
          </p:nvSpPr>
          <p:spPr bwMode="auto">
            <a:xfrm>
              <a:off x="4603698" y="3495416"/>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Edite e adapte conteúdo / formatação</a:t>
              </a:r>
            </a:p>
          </p:txBody>
        </p:sp>
        <p:sp>
          <p:nvSpPr>
            <p:cNvPr id="59" name="Rectangle 58">
              <a:extLst>
                <a:ext uri="{FF2B5EF4-FFF2-40B4-BE49-F238E27FC236}">
                  <a16:creationId xmlns:a16="http://schemas.microsoft.com/office/drawing/2014/main" id="{2AB49731-46F3-370B-B512-8A457EF51DE7}"/>
                </a:ext>
              </a:extLst>
            </p:cNvPr>
            <p:cNvSpPr>
              <a:spLocks/>
            </p:cNvSpPr>
            <p:nvPr/>
          </p:nvSpPr>
          <p:spPr bwMode="auto">
            <a:xfrm>
              <a:off x="6184637" y="356796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Adicione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mais contexto</a:t>
              </a:r>
            </a:p>
          </p:txBody>
        </p:sp>
        <p:sp>
          <p:nvSpPr>
            <p:cNvPr id="1035" name="Rectangle 1034">
              <a:extLst>
                <a:ext uri="{FF2B5EF4-FFF2-40B4-BE49-F238E27FC236}">
                  <a16:creationId xmlns:a16="http://schemas.microsoft.com/office/drawing/2014/main" id="{9BEC3A2B-71AC-4A2C-5B63-D743EEC31CD4}"/>
                </a:ext>
              </a:extLst>
            </p:cNvPr>
            <p:cNvSpPr/>
            <p:nvPr/>
          </p:nvSpPr>
          <p:spPr bwMode="auto">
            <a:xfrm>
              <a:off x="8337551" y="361486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Resposta sugerida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para tópicos</a:t>
              </a:r>
            </a:p>
          </p:txBody>
        </p:sp>
        <p:sp>
          <p:nvSpPr>
            <p:cNvPr id="1042" name="Rectangle 1041">
              <a:extLst>
                <a:ext uri="{FF2B5EF4-FFF2-40B4-BE49-F238E27FC236}">
                  <a16:creationId xmlns:a16="http://schemas.microsoft.com/office/drawing/2014/main" id="{1E43B825-E564-5F09-3B1D-12EA5D33C88A}"/>
                </a:ext>
              </a:extLst>
            </p:cNvPr>
            <p:cNvSpPr/>
            <p:nvPr/>
          </p:nvSpPr>
          <p:spPr bwMode="auto">
            <a:xfrm>
              <a:off x="9918490" y="3722583"/>
              <a:ext cx="1410015"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Resumir notas</a:t>
              </a:r>
            </a:p>
          </p:txBody>
        </p:sp>
      </p:grpSp>
      <p:grpSp>
        <p:nvGrpSpPr>
          <p:cNvPr id="1047" name="Group 1046" descr="Um objeto com exemplos de exploração de oportunidades para seu próprio impacto.">
            <a:extLst>
              <a:ext uri="{FF2B5EF4-FFF2-40B4-BE49-F238E27FC236}">
                <a16:creationId xmlns:a16="http://schemas.microsoft.com/office/drawing/2014/main" id="{7B5397BF-E279-1A61-84A4-6305A3ED22BE}"/>
              </a:ext>
            </a:extLst>
          </p:cNvPr>
          <p:cNvGrpSpPr/>
          <p:nvPr/>
        </p:nvGrpSpPr>
        <p:grpSpPr>
          <a:xfrm>
            <a:off x="869846" y="4203085"/>
            <a:ext cx="10458659" cy="720735"/>
            <a:chOff x="869846" y="4198473"/>
            <a:chExt cx="10458659" cy="720735"/>
          </a:xfrm>
        </p:grpSpPr>
        <p:sp>
          <p:nvSpPr>
            <p:cNvPr id="10" name="Rectangle: Rounded Corners 9">
              <a:extLst>
                <a:ext uri="{FF2B5EF4-FFF2-40B4-BE49-F238E27FC236}">
                  <a16:creationId xmlns:a16="http://schemas.microsoft.com/office/drawing/2014/main" id="{E36380AA-18BC-F941-1102-601D08272654}"/>
                </a:ext>
                <a:ext uri="{C183D7F6-B498-43B3-948B-1728B52AA6E4}">
                  <adec:decorative xmlns:adec="http://schemas.microsoft.com/office/drawing/2017/decorative" val="1"/>
                </a:ext>
              </a:extLst>
            </p:cNvPr>
            <p:cNvSpPr/>
            <p:nvPr/>
          </p:nvSpPr>
          <p:spPr bwMode="auto">
            <a:xfrm>
              <a:off x="869846"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A08E966-5F82-1708-C82F-8D210A4F9068}"/>
                </a:ext>
                <a:ext uri="{C183D7F6-B498-43B3-948B-1728B52AA6E4}">
                  <adec:decorative xmlns:adec="http://schemas.microsoft.com/office/drawing/2017/decorative" val="1"/>
                </a:ext>
              </a:extLst>
            </p:cNvPr>
            <p:cNvSpPr/>
            <p:nvPr/>
          </p:nvSpPr>
          <p:spPr bwMode="auto">
            <a:xfrm>
              <a:off x="2450785"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DE557045-211E-C34E-03BD-D0D378BA2D75}"/>
                </a:ext>
                <a:ext uri="{C183D7F6-B498-43B3-948B-1728B52AA6E4}">
                  <adec:decorative xmlns:adec="http://schemas.microsoft.com/office/drawing/2017/decorative" val="1"/>
                </a:ext>
              </a:extLst>
            </p:cNvPr>
            <p:cNvSpPr/>
            <p:nvPr/>
          </p:nvSpPr>
          <p:spPr bwMode="auto">
            <a:xfrm>
              <a:off x="4603698"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9B90FD11-8769-4A5E-3550-3996EBBFFE4A}"/>
                </a:ext>
                <a:ext uri="{C183D7F6-B498-43B3-948B-1728B52AA6E4}">
                  <adec:decorative xmlns:adec="http://schemas.microsoft.com/office/drawing/2017/decorative" val="1"/>
                </a:ext>
              </a:extLst>
            </p:cNvPr>
            <p:cNvSpPr/>
            <p:nvPr/>
          </p:nvSpPr>
          <p:spPr bwMode="auto">
            <a:xfrm>
              <a:off x="6184637"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E161B221-0414-047D-26B5-79CAA20B4FD4}"/>
                </a:ext>
                <a:ext uri="{C183D7F6-B498-43B3-948B-1728B52AA6E4}">
                  <adec:decorative xmlns:adec="http://schemas.microsoft.com/office/drawing/2017/decorative" val="1"/>
                </a:ext>
              </a:extLst>
            </p:cNvPr>
            <p:cNvSpPr/>
            <p:nvPr/>
          </p:nvSpPr>
          <p:spPr bwMode="auto">
            <a:xfrm>
              <a:off x="8337551"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B13F0213-94F7-3542-CE62-02ACA6A0F62A}"/>
                </a:ext>
                <a:ext uri="{C183D7F6-B498-43B3-948B-1728B52AA6E4}">
                  <adec:decorative xmlns:adec="http://schemas.microsoft.com/office/drawing/2017/decorative" val="1"/>
                </a:ext>
              </a:extLst>
            </p:cNvPr>
            <p:cNvSpPr/>
            <p:nvPr/>
          </p:nvSpPr>
          <p:spPr bwMode="auto">
            <a:xfrm>
              <a:off x="9918490"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EF8D883E-7E72-CB91-5023-B60D10D9122F}"/>
                </a:ext>
              </a:extLst>
            </p:cNvPr>
            <p:cNvSpPr>
              <a:spLocks/>
            </p:cNvSpPr>
            <p:nvPr/>
          </p:nvSpPr>
          <p:spPr bwMode="auto">
            <a:xfrm>
              <a:off x="869846"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Ações da próxima etapa</a:t>
              </a:r>
            </a:p>
          </p:txBody>
        </p:sp>
        <p:sp>
          <p:nvSpPr>
            <p:cNvPr id="48" name="Rectangle 47">
              <a:extLst>
                <a:ext uri="{FF2B5EF4-FFF2-40B4-BE49-F238E27FC236}">
                  <a16:creationId xmlns:a16="http://schemas.microsoft.com/office/drawing/2014/main" id="{2E12E5AB-2A7B-D41D-9C1C-F395092417D3}"/>
                </a:ext>
              </a:extLst>
            </p:cNvPr>
            <p:cNvSpPr>
              <a:spLocks/>
            </p:cNvSpPr>
            <p:nvPr/>
          </p:nvSpPr>
          <p:spPr bwMode="auto">
            <a:xfrm>
              <a:off x="2450785"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Tradução de idiomas</a:t>
              </a:r>
            </a:p>
          </p:txBody>
        </p:sp>
        <p:sp>
          <p:nvSpPr>
            <p:cNvPr id="56" name="Rectangle 55">
              <a:extLst>
                <a:ext uri="{FF2B5EF4-FFF2-40B4-BE49-F238E27FC236}">
                  <a16:creationId xmlns:a16="http://schemas.microsoft.com/office/drawing/2014/main" id="{8873F5EA-A1C0-2ACF-9E61-85C80B79E8A4}"/>
                </a:ext>
              </a:extLst>
            </p:cNvPr>
            <p:cNvSpPr>
              <a:spLocks/>
            </p:cNvSpPr>
            <p:nvPr/>
          </p:nvSpPr>
          <p:spPr bwMode="auto">
            <a:xfrm>
              <a:off x="4603698" y="4198473"/>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Resumir o conteúdo</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do deck</a:t>
              </a:r>
            </a:p>
          </p:txBody>
        </p:sp>
        <p:sp>
          <p:nvSpPr>
            <p:cNvPr id="60" name="Rectangle 59">
              <a:extLst>
                <a:ext uri="{FF2B5EF4-FFF2-40B4-BE49-F238E27FC236}">
                  <a16:creationId xmlns:a16="http://schemas.microsoft.com/office/drawing/2014/main" id="{9FAD3157-753F-10E1-2B83-FC8049B9DA10}"/>
                </a:ext>
              </a:extLst>
            </p:cNvPr>
            <p:cNvSpPr>
              <a:spLocks/>
            </p:cNvSpPr>
            <p:nvPr/>
          </p:nvSpPr>
          <p:spPr bwMode="auto">
            <a:xfrm>
              <a:off x="6184637"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Resumir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textos longos</a:t>
              </a:r>
            </a:p>
          </p:txBody>
        </p:sp>
        <p:sp>
          <p:nvSpPr>
            <p:cNvPr id="1036" name="Rectangle 1035">
              <a:extLst>
                <a:ext uri="{FF2B5EF4-FFF2-40B4-BE49-F238E27FC236}">
                  <a16:creationId xmlns:a16="http://schemas.microsoft.com/office/drawing/2014/main" id="{EA478E29-7C40-9F24-C146-A3600110DE36}"/>
                </a:ext>
              </a:extLst>
            </p:cNvPr>
            <p:cNvSpPr/>
            <p:nvPr/>
          </p:nvSpPr>
          <p:spPr bwMode="auto">
            <a:xfrm>
              <a:off x="8337551"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Resumir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pt" sz="1400" i="0" u="none" strike="noStrike" kern="1200" cap="none" spc="0" normalizeH="0" baseline="0" noProof="0">
                  <a:ln>
                    <a:noFill/>
                  </a:ln>
                  <a:solidFill>
                    <a:schemeClr val="tx2"/>
                  </a:solidFill>
                  <a:effectLst/>
                  <a:uLnTx/>
                  <a:uFillTx/>
                  <a:latin typeface="+mj-lt"/>
                  <a:ea typeface="+mj-ea"/>
                  <a:cs typeface="+mj-cs"/>
                </a:rPr>
                <a:t>tópicos longos</a:t>
              </a:r>
            </a:p>
          </p:txBody>
        </p:sp>
        <p:sp>
          <p:nvSpPr>
            <p:cNvPr id="1043" name="Rectangle 1042">
              <a:extLst>
                <a:ext uri="{FF2B5EF4-FFF2-40B4-BE49-F238E27FC236}">
                  <a16:creationId xmlns:a16="http://schemas.microsoft.com/office/drawing/2014/main" id="{B143A17A-D7B2-82E5-39A3-40D31F6B11A5}"/>
                </a:ext>
              </a:extLst>
            </p:cNvPr>
            <p:cNvSpPr/>
            <p:nvPr/>
          </p:nvSpPr>
          <p:spPr bwMode="auto">
            <a:xfrm>
              <a:off x="9918490"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Criar listas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de afazeres</a:t>
              </a:r>
            </a:p>
          </p:txBody>
        </p:sp>
      </p:grpSp>
      <p:grpSp>
        <p:nvGrpSpPr>
          <p:cNvPr id="1046" name="Group 1045" descr="Um objeto com exemplos de exploração de oportunidades para seu próprio impacto.">
            <a:extLst>
              <a:ext uri="{FF2B5EF4-FFF2-40B4-BE49-F238E27FC236}">
                <a16:creationId xmlns:a16="http://schemas.microsoft.com/office/drawing/2014/main" id="{B663628C-733B-A5AA-0E3D-7DB2BAD0D43E}"/>
              </a:ext>
            </a:extLst>
          </p:cNvPr>
          <p:cNvGrpSpPr/>
          <p:nvPr/>
        </p:nvGrpSpPr>
        <p:grpSpPr>
          <a:xfrm>
            <a:off x="869846" y="5125806"/>
            <a:ext cx="6746664" cy="683561"/>
            <a:chOff x="869846" y="5070468"/>
            <a:chExt cx="6746664" cy="683561"/>
          </a:xfrm>
        </p:grpSpPr>
        <p:sp>
          <p:nvSpPr>
            <p:cNvPr id="11" name="Rectangle: Rounded Corners 10">
              <a:extLst>
                <a:ext uri="{FF2B5EF4-FFF2-40B4-BE49-F238E27FC236}">
                  <a16:creationId xmlns:a16="http://schemas.microsoft.com/office/drawing/2014/main" id="{5E717FCC-A68D-6CF2-110F-A21867439AAD}"/>
                </a:ext>
                <a:ext uri="{C183D7F6-B498-43B3-948B-1728B52AA6E4}">
                  <adec:decorative xmlns:adec="http://schemas.microsoft.com/office/drawing/2017/decorative" val="1"/>
                </a:ext>
              </a:extLst>
            </p:cNvPr>
            <p:cNvSpPr/>
            <p:nvPr/>
          </p:nvSpPr>
          <p:spPr bwMode="auto">
            <a:xfrm>
              <a:off x="869846"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6FA9A302-A98A-8B41-9478-6E92262B982A}"/>
                </a:ext>
                <a:ext uri="{C183D7F6-B498-43B3-948B-1728B52AA6E4}">
                  <adec:decorative xmlns:adec="http://schemas.microsoft.com/office/drawing/2017/decorative" val="1"/>
                </a:ext>
              </a:extLst>
            </p:cNvPr>
            <p:cNvSpPr/>
            <p:nvPr/>
          </p:nvSpPr>
          <p:spPr bwMode="auto">
            <a:xfrm>
              <a:off x="2450785"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73E9C4-7A6F-DBA6-D8AE-78E9627F9F25}"/>
                </a:ext>
                <a:ext uri="{C183D7F6-B498-43B3-948B-1728B52AA6E4}">
                  <adec:decorative xmlns:adec="http://schemas.microsoft.com/office/drawing/2017/decorative" val="1"/>
                </a:ext>
              </a:extLst>
            </p:cNvPr>
            <p:cNvSpPr/>
            <p:nvPr/>
          </p:nvSpPr>
          <p:spPr bwMode="auto">
            <a:xfrm>
              <a:off x="4603698"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37CD15CD-EA6F-9207-0C77-70B3DB50EE67}"/>
                </a:ext>
                <a:ext uri="{C183D7F6-B498-43B3-948B-1728B52AA6E4}">
                  <adec:decorative xmlns:adec="http://schemas.microsoft.com/office/drawing/2017/decorative" val="1"/>
                </a:ext>
              </a:extLst>
            </p:cNvPr>
            <p:cNvSpPr/>
            <p:nvPr/>
          </p:nvSpPr>
          <p:spPr bwMode="auto">
            <a:xfrm>
              <a:off x="6184637"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40E6F076-AF9C-43C2-A6DB-E7071F7760BF}"/>
                </a:ext>
              </a:extLst>
            </p:cNvPr>
            <p:cNvSpPr>
              <a:spLocks/>
            </p:cNvSpPr>
            <p:nvPr/>
          </p:nvSpPr>
          <p:spPr bwMode="auto">
            <a:xfrm>
              <a:off x="869846"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Fazer perguntas sobre uma reunião ou chat</a:t>
              </a:r>
            </a:p>
          </p:txBody>
        </p:sp>
        <p:sp>
          <p:nvSpPr>
            <p:cNvPr id="49" name="Rectangle 48">
              <a:extLst>
                <a:ext uri="{FF2B5EF4-FFF2-40B4-BE49-F238E27FC236}">
                  <a16:creationId xmlns:a16="http://schemas.microsoft.com/office/drawing/2014/main" id="{1DF8D44D-7785-B2F9-6FD4-83C3C30EAEB5}"/>
                </a:ext>
              </a:extLst>
            </p:cNvPr>
            <p:cNvSpPr>
              <a:spLocks/>
            </p:cNvSpPr>
            <p:nvPr/>
          </p:nvSpPr>
          <p:spPr bwMode="auto">
            <a:xfrm>
              <a:off x="2450785"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Brainstorming colaborativo</a:t>
              </a:r>
            </a:p>
          </p:txBody>
        </p:sp>
        <p:sp>
          <p:nvSpPr>
            <p:cNvPr id="57" name="Rectangle 56">
              <a:extLst>
                <a:ext uri="{FF2B5EF4-FFF2-40B4-BE49-F238E27FC236}">
                  <a16:creationId xmlns:a16="http://schemas.microsoft.com/office/drawing/2014/main" id="{F0A0D7CF-EEC2-3C44-023F-D582E9ED9D87}"/>
                </a:ext>
              </a:extLst>
            </p:cNvPr>
            <p:cNvSpPr>
              <a:spLocks/>
            </p:cNvSpPr>
            <p:nvPr/>
          </p:nvSpPr>
          <p:spPr bwMode="auto">
            <a:xfrm>
              <a:off x="4603698" y="5141016"/>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Extrair as próximas etapas</a:t>
              </a:r>
            </a:p>
          </p:txBody>
        </p:sp>
        <p:sp>
          <p:nvSpPr>
            <p:cNvPr id="61" name="Rectangle 60">
              <a:extLst>
                <a:ext uri="{FF2B5EF4-FFF2-40B4-BE49-F238E27FC236}">
                  <a16:creationId xmlns:a16="http://schemas.microsoft.com/office/drawing/2014/main" id="{791E28DD-D81A-0228-D17F-6254EF3B1AC9}"/>
                </a:ext>
              </a:extLst>
            </p:cNvPr>
            <p:cNvSpPr>
              <a:spLocks/>
            </p:cNvSpPr>
            <p:nvPr/>
          </p:nvSpPr>
          <p:spPr bwMode="auto">
            <a:xfrm>
              <a:off x="6178289" y="5076689"/>
              <a:ext cx="1438221"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 sz="1400" i="0" u="none" strike="noStrike" kern="1200" cap="none" spc="0" normalizeH="0" baseline="0" noProof="0">
                  <a:ln>
                    <a:noFill/>
                  </a:ln>
                  <a:solidFill>
                    <a:schemeClr val="tx2"/>
                  </a:solidFill>
                  <a:effectLst/>
                  <a:uLnTx/>
                  <a:uFillTx/>
                  <a:latin typeface="+mj-lt"/>
                  <a:ea typeface="+mj-ea"/>
                  <a:cs typeface="+mj-cs"/>
                </a:rPr>
                <a:t>Fazer perguntas sobre o conteúdo do documento</a:t>
              </a:r>
            </a:p>
          </p:txBody>
        </p:sp>
      </p:grpSp>
      <p:pic>
        <p:nvPicPr>
          <p:cNvPr id="32" name="Picture 31">
            <a:extLst>
              <a:ext uri="{FF2B5EF4-FFF2-40B4-BE49-F238E27FC236}">
                <a16:creationId xmlns:a16="http://schemas.microsoft.com/office/drawing/2014/main" id="{64B37068-D6D7-1350-F2AA-E7859B0D1BB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
        <p:nvSpPr>
          <p:cNvPr id="47" name="Title 46">
            <a:extLst>
              <a:ext uri="{FF2B5EF4-FFF2-40B4-BE49-F238E27FC236}">
                <a16:creationId xmlns:a16="http://schemas.microsoft.com/office/drawing/2014/main" id="{9EA1E811-D85F-2DB1-9C21-9CCF126AAF6E}"/>
              </a:ext>
            </a:extLst>
          </p:cNvPr>
          <p:cNvSpPr>
            <a:spLocks noGrp="1"/>
          </p:cNvSpPr>
          <p:nvPr>
            <p:ph type="title"/>
          </p:nvPr>
        </p:nvSpPr>
        <p:spPr>
          <a:xfrm>
            <a:off x="586740" y="455544"/>
            <a:ext cx="11018520" cy="553998"/>
          </a:xfrm>
        </p:spPr>
        <p:txBody>
          <a:bodyPr/>
          <a:lstStyle/>
          <a:p>
            <a:r>
              <a:rPr lang="pt" noProof="0"/>
              <a:t>Explorando oportunidades para </a:t>
            </a:r>
            <a:r>
              <a:rPr lang="pt" i="1" noProof="0"/>
              <a:t>seu próprio </a:t>
            </a:r>
            <a:r>
              <a:rPr lang="pt" noProof="0"/>
              <a:t>impacto</a:t>
            </a:r>
          </a:p>
        </p:txBody>
      </p:sp>
    </p:spTree>
    <p:extLst>
      <p:ext uri="{BB962C8B-B14F-4D97-AF65-F5344CB8AC3E}">
        <p14:creationId xmlns:p14="http://schemas.microsoft.com/office/powerpoint/2010/main" val="38963726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3249-4AB6-A5AF-4DF2-E3A734D1A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829D3-ED32-00A0-CB91-158D9D9ED7C0}"/>
              </a:ext>
            </a:extLst>
          </p:cNvPr>
          <p:cNvSpPr>
            <a:spLocks noGrp="1"/>
          </p:cNvSpPr>
          <p:nvPr>
            <p:ph type="title"/>
          </p:nvPr>
        </p:nvSpPr>
        <p:spPr>
          <a:xfrm>
            <a:off x="597725" y="3429000"/>
            <a:ext cx="9106916" cy="553998"/>
          </a:xfrm>
        </p:spPr>
        <p:txBody>
          <a:bodyPr/>
          <a:lstStyle/>
          <a:p>
            <a:r>
              <a:rPr lang="pt" noProof="0"/>
              <a:t>para o seu 'AI Kickstarter' </a:t>
            </a:r>
          </a:p>
        </p:txBody>
      </p:sp>
      <p:sp>
        <p:nvSpPr>
          <p:cNvPr id="3" name="TextBox 2">
            <a:extLst>
              <a:ext uri="{FF2B5EF4-FFF2-40B4-BE49-F238E27FC236}">
                <a16:creationId xmlns:a16="http://schemas.microsoft.com/office/drawing/2014/main" id="{8FE96390-5FBA-A78D-D4B6-6C3560B4ABB2}"/>
              </a:ext>
            </a:extLst>
          </p:cNvPr>
          <p:cNvSpPr txBox="1"/>
          <p:nvPr/>
        </p:nvSpPr>
        <p:spPr>
          <a:xfrm>
            <a:off x="494712" y="2721114"/>
            <a:ext cx="7582441" cy="707886"/>
          </a:xfrm>
          <a:prstGeom prst="rect">
            <a:avLst/>
          </a:prstGeom>
          <a:noFill/>
        </p:spPr>
        <p:txBody>
          <a:bodyPr wrap="square">
            <a:spAutoFit/>
          </a:bodyPr>
          <a:lstStyle/>
          <a:p>
            <a:pPr defTabSz="1371600">
              <a:tabLst>
                <a:tab pos="1371600" algn="l"/>
              </a:tabLst>
              <a:defRPr/>
            </a:pPr>
            <a:r>
              <a:rPr lang="pt"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Momentos de Inspiração</a:t>
            </a:r>
          </a:p>
        </p:txBody>
      </p:sp>
    </p:spTree>
    <p:extLst>
      <p:ext uri="{BB962C8B-B14F-4D97-AF65-F5344CB8AC3E}">
        <p14:creationId xmlns:p14="http://schemas.microsoft.com/office/powerpoint/2010/main" val="3322789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F60B-BDFB-296F-89F1-14962AF83F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DEAD7A-5C3A-CDF2-5878-8025C91C5D7B}"/>
              </a:ext>
            </a:extLst>
          </p:cNvPr>
          <p:cNvSpPr>
            <a:spLocks noGrp="1"/>
          </p:cNvSpPr>
          <p:nvPr>
            <p:ph type="title"/>
          </p:nvPr>
        </p:nvSpPr>
        <p:spPr>
          <a:xfrm>
            <a:off x="584199" y="2302671"/>
            <a:ext cx="7294302" cy="1231106"/>
          </a:xfrm>
        </p:spPr>
        <p:txBody>
          <a:bodyPr/>
          <a:lstStyle/>
          <a:p>
            <a:r>
              <a:rPr lang="pt-BR" noProof="0"/>
              <a:t>IA em ação: deixe fluir a produtividade no trabalho</a:t>
            </a:r>
            <a:endParaRPr lang="pt" noProof="0"/>
          </a:p>
        </p:txBody>
      </p:sp>
      <p:sp>
        <p:nvSpPr>
          <p:cNvPr id="3" name="Text Placeholder 2">
            <a:extLst>
              <a:ext uri="{FF2B5EF4-FFF2-40B4-BE49-F238E27FC236}">
                <a16:creationId xmlns:a16="http://schemas.microsoft.com/office/drawing/2014/main" id="{554FBDAD-C395-FBEB-AB8E-ACEC8F5FA87E}"/>
              </a:ext>
            </a:extLst>
          </p:cNvPr>
          <p:cNvSpPr>
            <a:spLocks noGrp="1"/>
          </p:cNvSpPr>
          <p:nvPr>
            <p:ph type="body" sz="quarter" idx="12"/>
          </p:nvPr>
        </p:nvSpPr>
        <p:spPr>
          <a:xfrm>
            <a:off x="584199" y="3802911"/>
            <a:ext cx="7294302" cy="307777"/>
          </a:xfrm>
        </p:spPr>
        <p:txBody>
          <a:bodyPr vert="horz" wrap="square" lIns="0" tIns="0" rIns="0" bIns="0" rtlCol="0" anchor="t">
            <a:spAutoFit/>
          </a:bodyPr>
          <a:lstStyle/>
          <a:p>
            <a:r>
              <a:rPr lang="pt" sz="2000" noProof="0">
                <a:cs typeface="Segoe UI"/>
              </a:rPr>
              <a:t>Inicie sua jornada de aprendizado de IA | </a:t>
            </a:r>
            <a:r>
              <a:rPr lang="en-US" sz="2000" b="1" noProof="0" dirty="0">
                <a:cs typeface="Segoe UI"/>
              </a:rPr>
              <a:t>Português (</a:t>
            </a:r>
            <a:r>
              <a:rPr lang="en-US" sz="2000" b="1" noProof="0" err="1">
                <a:cs typeface="Segoe UI"/>
              </a:rPr>
              <a:t>Brasil</a:t>
            </a:r>
            <a:r>
              <a:rPr lang="en-US" sz="2000" b="1" noProof="0" dirty="0">
                <a:cs typeface="Segoe UI"/>
              </a:rPr>
              <a:t>) </a:t>
            </a:r>
            <a:endParaRPr lang="pt" sz="2000" b="1" noProof="0" dirty="0">
              <a:cs typeface="Segoe UI"/>
            </a:endParaRPr>
          </a:p>
        </p:txBody>
      </p:sp>
    </p:spTree>
    <p:extLst>
      <p:ext uri="{BB962C8B-B14F-4D97-AF65-F5344CB8AC3E}">
        <p14:creationId xmlns:p14="http://schemas.microsoft.com/office/powerpoint/2010/main" val="1146473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A9E0B-CCD6-A562-EDFB-D669A4B306E2}"/>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35C5514F-346E-EBC9-E2EB-F3C4070C36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7723426D-D76A-4FF5-F0FD-EFB95B4FB7F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sp>
        <p:nvSpPr>
          <p:cNvPr id="47" name="Title 46">
            <a:extLst>
              <a:ext uri="{FF2B5EF4-FFF2-40B4-BE49-F238E27FC236}">
                <a16:creationId xmlns:a16="http://schemas.microsoft.com/office/drawing/2014/main" id="{8FAC4E87-56E6-0147-347A-A209210C6A7A}"/>
              </a:ext>
            </a:extLst>
          </p:cNvPr>
          <p:cNvSpPr>
            <a:spLocks noGrp="1"/>
          </p:cNvSpPr>
          <p:nvPr>
            <p:ph type="title"/>
          </p:nvPr>
        </p:nvSpPr>
        <p:spPr>
          <a:xfrm>
            <a:off x="806142" y="1660646"/>
            <a:ext cx="4785360" cy="430887"/>
          </a:xfrm>
        </p:spPr>
        <p:txBody>
          <a:bodyPr/>
          <a:lstStyle/>
          <a:p>
            <a:r>
              <a:rPr lang="pt" sz="2800" noProof="0"/>
              <a:t>Momento Inspiração 1</a:t>
            </a:r>
          </a:p>
        </p:txBody>
      </p:sp>
      <p:sp>
        <p:nvSpPr>
          <p:cNvPr id="5" name="Title 46">
            <a:extLst>
              <a:ext uri="{FF2B5EF4-FFF2-40B4-BE49-F238E27FC236}">
                <a16:creationId xmlns:a16="http://schemas.microsoft.com/office/drawing/2014/main" id="{CECF09EF-A717-C3C2-03BF-B4BCCE1B8F11}"/>
              </a:ext>
            </a:extLst>
          </p:cNvPr>
          <p:cNvSpPr txBox="1">
            <a:spLocks/>
          </p:cNvSpPr>
          <p:nvPr/>
        </p:nvSpPr>
        <p:spPr>
          <a:xfrm>
            <a:off x="806141" y="2232346"/>
            <a:ext cx="6738807"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pt" sz="4000" noProof="0"/>
              <a:t>Elaboração de e-mails com IA</a:t>
            </a:r>
          </a:p>
        </p:txBody>
      </p:sp>
      <p:grpSp>
        <p:nvGrpSpPr>
          <p:cNvPr id="10" name="Group 9" descr="Um objeto com um prompt para redigir e-mails com IA.">
            <a:extLst>
              <a:ext uri="{FF2B5EF4-FFF2-40B4-BE49-F238E27FC236}">
                <a16:creationId xmlns:a16="http://schemas.microsoft.com/office/drawing/2014/main" id="{687D320B-56F2-93BB-0592-123B3DA508E5}"/>
              </a:ext>
            </a:extLst>
          </p:cNvPr>
          <p:cNvGrpSpPr/>
          <p:nvPr/>
        </p:nvGrpSpPr>
        <p:grpSpPr>
          <a:xfrm>
            <a:off x="657725" y="3914274"/>
            <a:ext cx="6023811" cy="2459543"/>
            <a:chOff x="657725" y="3914274"/>
            <a:chExt cx="6023811" cy="2459543"/>
          </a:xfrm>
        </p:grpSpPr>
        <p:grpSp>
          <p:nvGrpSpPr>
            <p:cNvPr id="7" name="Group 6">
              <a:extLst>
                <a:ext uri="{FF2B5EF4-FFF2-40B4-BE49-F238E27FC236}">
                  <a16:creationId xmlns:a16="http://schemas.microsoft.com/office/drawing/2014/main" id="{4DB045D7-95EE-6847-1929-5355FF8D5DC9}"/>
                </a:ext>
              </a:extLst>
            </p:cNvPr>
            <p:cNvGrpSpPr/>
            <p:nvPr/>
          </p:nvGrpSpPr>
          <p:grpSpPr>
            <a:xfrm>
              <a:off x="657725" y="4317877"/>
              <a:ext cx="6023811" cy="2055940"/>
              <a:chOff x="657725" y="4317877"/>
              <a:chExt cx="6023811" cy="2055940"/>
            </a:xfrm>
          </p:grpSpPr>
          <p:sp>
            <p:nvSpPr>
              <p:cNvPr id="3" name="Speech Bubble: Rectangle with Corners Rounded 2">
                <a:extLst>
                  <a:ext uri="{FF2B5EF4-FFF2-40B4-BE49-F238E27FC236}">
                    <a16:creationId xmlns:a16="http://schemas.microsoft.com/office/drawing/2014/main" id="{B47E04C7-DC2B-C781-FFD6-C0E6B5965DB2}"/>
                  </a:ext>
                </a:extLst>
              </p:cNvPr>
              <p:cNvSpPr/>
              <p:nvPr/>
            </p:nvSpPr>
            <p:spPr bwMode="auto">
              <a:xfrm>
                <a:off x="657725" y="4317877"/>
                <a:ext cx="6023811" cy="1652337"/>
              </a:xfrm>
              <a:prstGeom prst="wedgeRoundRectCallout">
                <a:avLst>
                  <a:gd name="adj1" fmla="val 29633"/>
                  <a:gd name="adj2" fmla="val -30298"/>
                  <a:gd name="adj3" fmla="val 16667"/>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2" name="Text Placeholder 2">
                <a:extLst>
                  <a:ext uri="{FF2B5EF4-FFF2-40B4-BE49-F238E27FC236}">
                    <a16:creationId xmlns:a16="http://schemas.microsoft.com/office/drawing/2014/main" id="{D3F2812C-FC54-5200-D04D-3336BB204783}"/>
                  </a:ext>
                </a:extLst>
              </p:cNvPr>
              <p:cNvSpPr txBox="1">
                <a:spLocks/>
              </p:cNvSpPr>
              <p:nvPr/>
            </p:nvSpPr>
            <p:spPr>
              <a:xfrm>
                <a:off x="948599" y="4588713"/>
                <a:ext cx="5366803" cy="1785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 sz="2400" noProof="0"/>
                  <a:t>"Você pode me ajudar a redigir um</a:t>
                </a:r>
              </a:p>
              <a:p>
                <a:pPr marL="0" indent="0">
                  <a:buNone/>
                </a:pPr>
                <a:r>
                  <a:rPr lang="pt" sz="2400" noProof="0"/>
                  <a:t>e-mail para minha equipe de liderança destacando minha nova campanha?"</a:t>
                </a:r>
              </a:p>
            </p:txBody>
          </p:sp>
        </p:grpSp>
        <p:sp>
          <p:nvSpPr>
            <p:cNvPr id="8" name="Isosceles Triangle 7">
              <a:extLst>
                <a:ext uri="{FF2B5EF4-FFF2-40B4-BE49-F238E27FC236}">
                  <a16:creationId xmlns:a16="http://schemas.microsoft.com/office/drawing/2014/main" id="{FA53A3DB-7433-0B1D-6E10-00C770E8B0D8}"/>
                </a:ext>
              </a:extLst>
            </p:cNvPr>
            <p:cNvSpPr/>
            <p:nvPr/>
          </p:nvSpPr>
          <p:spPr bwMode="auto">
            <a:xfrm>
              <a:off x="1309510" y="3914274"/>
              <a:ext cx="663669" cy="403603"/>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5C1DE98D-F705-FFAA-6724-C950408777B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90116" y="5486400"/>
            <a:ext cx="1437712" cy="1371600"/>
          </a:xfrm>
          <a:prstGeom prst="rect">
            <a:avLst/>
          </a:prstGeom>
        </p:spPr>
      </p:pic>
      <p:sp>
        <p:nvSpPr>
          <p:cNvPr id="9" name="Rectangle: Folded Corner 8">
            <a:extLst>
              <a:ext uri="{FF2B5EF4-FFF2-40B4-BE49-F238E27FC236}">
                <a16:creationId xmlns:a16="http://schemas.microsoft.com/office/drawing/2014/main" id="{7E95E466-F2AF-419F-517F-D4590420C5E2}"/>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1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26331395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C0338-DB70-69AC-B14C-74F8F821DD51}"/>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F170C58E-8591-A57C-BFF6-B85426ACD1C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sp>
        <p:nvSpPr>
          <p:cNvPr id="15" name="Title 46">
            <a:extLst>
              <a:ext uri="{FF2B5EF4-FFF2-40B4-BE49-F238E27FC236}">
                <a16:creationId xmlns:a16="http://schemas.microsoft.com/office/drawing/2014/main" id="{1A0CDD86-BDDA-4D47-7356-750231E394AE}"/>
              </a:ext>
            </a:extLst>
          </p:cNvPr>
          <p:cNvSpPr>
            <a:spLocks noGrp="1"/>
          </p:cNvSpPr>
          <p:nvPr>
            <p:ph type="title"/>
          </p:nvPr>
        </p:nvSpPr>
        <p:spPr>
          <a:xfrm>
            <a:off x="806142" y="1660646"/>
            <a:ext cx="4785360" cy="430887"/>
          </a:xfrm>
        </p:spPr>
        <p:txBody>
          <a:bodyPr/>
          <a:lstStyle/>
          <a:p>
            <a:r>
              <a:rPr lang="pt" sz="2800" noProof="0"/>
              <a:t>Momento Inspiração 2</a:t>
            </a:r>
          </a:p>
        </p:txBody>
      </p:sp>
      <p:sp>
        <p:nvSpPr>
          <p:cNvPr id="5" name="Title 46">
            <a:extLst>
              <a:ext uri="{FF2B5EF4-FFF2-40B4-BE49-F238E27FC236}">
                <a16:creationId xmlns:a16="http://schemas.microsoft.com/office/drawing/2014/main" id="{A811E684-DB88-1B11-C2C4-CA1A2BC2F6E1}"/>
              </a:ext>
            </a:extLst>
          </p:cNvPr>
          <p:cNvSpPr txBox="1">
            <a:spLocks/>
          </p:cNvSpPr>
          <p:nvPr/>
        </p:nvSpPr>
        <p:spPr>
          <a:xfrm>
            <a:off x="806141" y="2214106"/>
            <a:ext cx="9426867"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pt" sz="4000" noProof="0"/>
              <a:t>Criando um documento</a:t>
            </a:r>
          </a:p>
          <a:p>
            <a:r>
              <a:rPr lang="pt" sz="4000" noProof="0"/>
              <a:t>de estratégia</a:t>
            </a:r>
          </a:p>
        </p:txBody>
      </p:sp>
      <p:grpSp>
        <p:nvGrpSpPr>
          <p:cNvPr id="8" name="Group 7" descr="Um objeto de uma pergunta na forma de um prompt para criar um documento de estratégia. ">
            <a:extLst>
              <a:ext uri="{FF2B5EF4-FFF2-40B4-BE49-F238E27FC236}">
                <a16:creationId xmlns:a16="http://schemas.microsoft.com/office/drawing/2014/main" id="{EA895AC5-7105-F8AD-1BAF-3FD441FCBE55}"/>
              </a:ext>
            </a:extLst>
          </p:cNvPr>
          <p:cNvGrpSpPr/>
          <p:nvPr/>
        </p:nvGrpSpPr>
        <p:grpSpPr>
          <a:xfrm>
            <a:off x="657725" y="3914274"/>
            <a:ext cx="6023811" cy="2055940"/>
            <a:chOff x="657725" y="3914274"/>
            <a:chExt cx="6023811" cy="2055940"/>
          </a:xfrm>
        </p:grpSpPr>
        <p:grpSp>
          <p:nvGrpSpPr>
            <p:cNvPr id="9" name="Group 8">
              <a:extLst>
                <a:ext uri="{FF2B5EF4-FFF2-40B4-BE49-F238E27FC236}">
                  <a16:creationId xmlns:a16="http://schemas.microsoft.com/office/drawing/2014/main" id="{A7910739-4D36-9F42-5A81-C980C321AC18}"/>
                </a:ext>
              </a:extLst>
            </p:cNvPr>
            <p:cNvGrpSpPr/>
            <p:nvPr/>
          </p:nvGrpSpPr>
          <p:grpSpPr>
            <a:xfrm>
              <a:off x="657725" y="4317877"/>
              <a:ext cx="6023811" cy="1652337"/>
              <a:chOff x="657725" y="4317877"/>
              <a:chExt cx="6023811" cy="1652337"/>
            </a:xfrm>
          </p:grpSpPr>
          <p:sp>
            <p:nvSpPr>
              <p:cNvPr id="11" name="Speech Bubble: Rectangle with Corners Rounded 10">
                <a:extLst>
                  <a:ext uri="{FF2B5EF4-FFF2-40B4-BE49-F238E27FC236}">
                    <a16:creationId xmlns:a16="http://schemas.microsoft.com/office/drawing/2014/main" id="{3E50C04E-78EF-3B88-18A3-6480CB0A69A8}"/>
                  </a:ext>
                </a:extLst>
              </p:cNvPr>
              <p:cNvSpPr/>
              <p:nvPr/>
            </p:nvSpPr>
            <p:spPr bwMode="auto">
              <a:xfrm>
                <a:off x="657725" y="4317877"/>
                <a:ext cx="6023811" cy="1652337"/>
              </a:xfrm>
              <a:prstGeom prst="wedgeRoundRectCallout">
                <a:avLst>
                  <a:gd name="adj1" fmla="val 29633"/>
                  <a:gd name="adj2" fmla="val -30298"/>
                  <a:gd name="adj3" fmla="val 16667"/>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2" name="Text Placeholder 2">
                <a:extLst>
                  <a:ext uri="{FF2B5EF4-FFF2-40B4-BE49-F238E27FC236}">
                    <a16:creationId xmlns:a16="http://schemas.microsoft.com/office/drawing/2014/main" id="{64A672B1-9429-E866-651E-7F98C3F25148}"/>
                  </a:ext>
                </a:extLst>
              </p:cNvPr>
              <p:cNvSpPr txBox="1">
                <a:spLocks/>
              </p:cNvSpPr>
              <p:nvPr/>
            </p:nvSpPr>
            <p:spPr>
              <a:xfrm>
                <a:off x="948599" y="4548521"/>
                <a:ext cx="5366803" cy="10886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 sz="2400" noProof="0"/>
                  <a:t>"Você pode me fornecer um modelo de rascunho para um documento de estratégia executiva?"</a:t>
                </a:r>
              </a:p>
            </p:txBody>
          </p:sp>
        </p:grpSp>
        <p:sp>
          <p:nvSpPr>
            <p:cNvPr id="10" name="Isosceles Triangle 9">
              <a:extLst>
                <a:ext uri="{FF2B5EF4-FFF2-40B4-BE49-F238E27FC236}">
                  <a16:creationId xmlns:a16="http://schemas.microsoft.com/office/drawing/2014/main" id="{B766ECCD-CC3F-0CDF-E4F1-C14E137FEAE9}"/>
                </a:ext>
              </a:extLst>
            </p:cNvPr>
            <p:cNvSpPr/>
            <p:nvPr/>
          </p:nvSpPr>
          <p:spPr bwMode="auto">
            <a:xfrm>
              <a:off x="1309510" y="3914274"/>
              <a:ext cx="663669" cy="403603"/>
            </a:xfrm>
            <a:prstGeom prst="triangl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1" name="Picture 30">
            <a:extLst>
              <a:ext uri="{FF2B5EF4-FFF2-40B4-BE49-F238E27FC236}">
                <a16:creationId xmlns:a16="http://schemas.microsoft.com/office/drawing/2014/main" id="{44F33F9E-94D8-2CD7-83E2-43EC7F9E064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pic>
        <p:nvPicPr>
          <p:cNvPr id="32" name="Picture 31">
            <a:extLst>
              <a:ext uri="{FF2B5EF4-FFF2-40B4-BE49-F238E27FC236}">
                <a16:creationId xmlns:a16="http://schemas.microsoft.com/office/drawing/2014/main" id="{43D173D6-7D94-7284-90FF-635530D185E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92388" y="5486400"/>
            <a:ext cx="1437712" cy="1371600"/>
          </a:xfrm>
          <a:prstGeom prst="rect">
            <a:avLst/>
          </a:prstGeom>
        </p:spPr>
      </p:pic>
      <p:sp>
        <p:nvSpPr>
          <p:cNvPr id="4" name="Rectangle: Folded Corner 3">
            <a:extLst>
              <a:ext uri="{FF2B5EF4-FFF2-40B4-BE49-F238E27FC236}">
                <a16:creationId xmlns:a16="http://schemas.microsoft.com/office/drawing/2014/main" id="{B6378192-F96E-B2F4-6625-509D89AA9788}"/>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2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1053910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83BB0-ED23-78AA-F8F8-1BDB85838AB9}"/>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54592E41-DF85-3554-FE73-1ADC0A82A53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3ECBCE92-FF6A-D3D2-8FDE-8DF0F80726D8}"/>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sp>
        <p:nvSpPr>
          <p:cNvPr id="12" name="Title 46">
            <a:extLst>
              <a:ext uri="{FF2B5EF4-FFF2-40B4-BE49-F238E27FC236}">
                <a16:creationId xmlns:a16="http://schemas.microsoft.com/office/drawing/2014/main" id="{6E4D7E96-71F4-DC76-D822-13BD76FC9B1F}"/>
              </a:ext>
            </a:extLst>
          </p:cNvPr>
          <p:cNvSpPr txBox="1">
            <a:spLocks/>
          </p:cNvSpPr>
          <p:nvPr/>
        </p:nvSpPr>
        <p:spPr>
          <a:xfrm>
            <a:off x="806142" y="1660646"/>
            <a:ext cx="478536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pt" sz="2800" noProof="0"/>
              <a:t>Momento Inspiração 3</a:t>
            </a:r>
          </a:p>
        </p:txBody>
      </p:sp>
      <p:sp>
        <p:nvSpPr>
          <p:cNvPr id="5" name="Title 46">
            <a:extLst>
              <a:ext uri="{FF2B5EF4-FFF2-40B4-BE49-F238E27FC236}">
                <a16:creationId xmlns:a16="http://schemas.microsoft.com/office/drawing/2014/main" id="{2EFAA436-D28D-0C2F-7204-3D7C592C9899}"/>
              </a:ext>
            </a:extLst>
          </p:cNvPr>
          <p:cNvSpPr txBox="1">
            <a:spLocks noGrp="1"/>
          </p:cNvSpPr>
          <p:nvPr>
            <p:ph type="title" idx="4294967295"/>
          </p:nvPr>
        </p:nvSpPr>
        <p:spPr>
          <a:xfrm>
            <a:off x="806142" y="2197894"/>
            <a:ext cx="5509260"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pt" sz="4000" b="0" i="0" u="none" strike="noStrike" kern="1200" cap="none" spc="-50" normalizeH="0" baseline="0" noProof="0">
                <a:ln w="3175">
                  <a:noFill/>
                </a:ln>
                <a:solidFill>
                  <a:schemeClr val="tx1"/>
                </a:solidFill>
                <a:effectLst/>
                <a:uLnTx/>
                <a:uFillTx/>
                <a:latin typeface="+mj-lt"/>
                <a:ea typeface="+mn-ea"/>
                <a:cs typeface="Segoe UI" pitchFamily="34" charset="0"/>
              </a:rPr>
              <a:t>Brainstorming de ideias para novas iniciativas</a:t>
            </a:r>
          </a:p>
        </p:txBody>
      </p:sp>
      <p:grpSp>
        <p:nvGrpSpPr>
          <p:cNvPr id="7" name="Group 6" descr="Um objeto de pergunta na forma de um prompt para debater ideias para novas iniciativas.">
            <a:extLst>
              <a:ext uri="{FF2B5EF4-FFF2-40B4-BE49-F238E27FC236}">
                <a16:creationId xmlns:a16="http://schemas.microsoft.com/office/drawing/2014/main" id="{35C5F3B5-145F-9297-4DBB-F0F3C6C5EAF2}"/>
              </a:ext>
            </a:extLst>
          </p:cNvPr>
          <p:cNvGrpSpPr/>
          <p:nvPr/>
        </p:nvGrpSpPr>
        <p:grpSpPr>
          <a:xfrm>
            <a:off x="607682" y="3914274"/>
            <a:ext cx="6748616" cy="2486526"/>
            <a:chOff x="609054" y="3914274"/>
            <a:chExt cx="6563644" cy="2486526"/>
          </a:xfrm>
          <a:solidFill>
            <a:schemeClr val="accent2">
              <a:lumMod val="20000"/>
              <a:lumOff val="80000"/>
            </a:schemeClr>
          </a:solidFill>
        </p:grpSpPr>
        <p:grpSp>
          <p:nvGrpSpPr>
            <p:cNvPr id="8" name="Group 7">
              <a:extLst>
                <a:ext uri="{FF2B5EF4-FFF2-40B4-BE49-F238E27FC236}">
                  <a16:creationId xmlns:a16="http://schemas.microsoft.com/office/drawing/2014/main" id="{9CA56EE7-20BE-2041-7310-2B951611F3B2}"/>
                </a:ext>
              </a:extLst>
            </p:cNvPr>
            <p:cNvGrpSpPr/>
            <p:nvPr/>
          </p:nvGrpSpPr>
          <p:grpSpPr>
            <a:xfrm>
              <a:off x="609054" y="4317877"/>
              <a:ext cx="6563644" cy="2082923"/>
              <a:chOff x="609054" y="4317877"/>
              <a:chExt cx="6563644" cy="2082923"/>
            </a:xfrm>
            <a:grpFill/>
          </p:grpSpPr>
          <p:sp>
            <p:nvSpPr>
              <p:cNvPr id="10" name="Speech Bubble: Rectangle with Corners Rounded 9">
                <a:extLst>
                  <a:ext uri="{FF2B5EF4-FFF2-40B4-BE49-F238E27FC236}">
                    <a16:creationId xmlns:a16="http://schemas.microsoft.com/office/drawing/2014/main" id="{AE143344-5802-B187-9AA8-052E405FB081}"/>
                  </a:ext>
                </a:extLst>
              </p:cNvPr>
              <p:cNvSpPr/>
              <p:nvPr/>
            </p:nvSpPr>
            <p:spPr bwMode="auto">
              <a:xfrm>
                <a:off x="609054" y="4317877"/>
                <a:ext cx="6563643" cy="2082923"/>
              </a:xfrm>
              <a:prstGeom prst="wedgeRoundRectCallout">
                <a:avLst>
                  <a:gd name="adj1" fmla="val 29633"/>
                  <a:gd name="adj2" fmla="val -30298"/>
                  <a:gd name="adj3" fmla="val 1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1" name="Text Placeholder 2">
                <a:extLst>
                  <a:ext uri="{FF2B5EF4-FFF2-40B4-BE49-F238E27FC236}">
                    <a16:creationId xmlns:a16="http://schemas.microsoft.com/office/drawing/2014/main" id="{4C8148D4-0962-ADED-6F41-C506E525B01F}"/>
                  </a:ext>
                </a:extLst>
              </p:cNvPr>
              <p:cNvSpPr txBox="1">
                <a:spLocks/>
              </p:cNvSpPr>
              <p:nvPr/>
            </p:nvSpPr>
            <p:spPr>
              <a:xfrm>
                <a:off x="658213" y="4548521"/>
                <a:ext cx="6514485" cy="1088604"/>
              </a:xfrm>
              <a:prstGeom prst="rect">
                <a:avLst/>
              </a:prstGeom>
              <a:grp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 sz="2400" noProof="0" dirty="0"/>
                  <a:t>"Quais são as 5 maneiras pelas quais posso incentivar o bem-estar de nossos funcionários?" </a:t>
                </a:r>
              </a:p>
              <a:p>
                <a:pPr marL="0" indent="0">
                  <a:buNone/>
                </a:pPr>
                <a:r>
                  <a:rPr lang="pt" sz="2400" noProof="0" dirty="0"/>
                  <a:t>"Que tal algumas ideias de programas de bem-estar?"</a:t>
                </a:r>
              </a:p>
            </p:txBody>
          </p:sp>
        </p:grpSp>
        <p:sp>
          <p:nvSpPr>
            <p:cNvPr id="9" name="Isosceles Triangle 8">
              <a:extLst>
                <a:ext uri="{FF2B5EF4-FFF2-40B4-BE49-F238E27FC236}">
                  <a16:creationId xmlns:a16="http://schemas.microsoft.com/office/drawing/2014/main" id="{834FFD68-F9D7-7354-DD61-492283A5496F}"/>
                </a:ext>
              </a:extLst>
            </p:cNvPr>
            <p:cNvSpPr/>
            <p:nvPr/>
          </p:nvSpPr>
          <p:spPr bwMode="auto">
            <a:xfrm>
              <a:off x="1309510" y="3914274"/>
              <a:ext cx="663669" cy="4036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85C40853-AA11-F143-287F-FDB3A305172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54288" y="5486400"/>
            <a:ext cx="1437712" cy="1371600"/>
          </a:xfrm>
          <a:prstGeom prst="rect">
            <a:avLst/>
          </a:prstGeom>
        </p:spPr>
      </p:pic>
      <p:sp>
        <p:nvSpPr>
          <p:cNvPr id="4" name="Rectangle: Folded Corner 3">
            <a:extLst>
              <a:ext uri="{FF2B5EF4-FFF2-40B4-BE49-F238E27FC236}">
                <a16:creationId xmlns:a16="http://schemas.microsoft.com/office/drawing/2014/main" id="{8D0A78F7-F326-C71D-9E51-B0617C4DDE16}"/>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3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3051187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0D440-9A96-ABB9-F189-C210586130F1}"/>
            </a:ext>
          </a:extLst>
        </p:cNvPr>
        <p:cNvGrpSpPr/>
        <p:nvPr/>
      </p:nvGrpSpPr>
      <p:grpSpPr>
        <a:xfrm>
          <a:off x="0" y="0"/>
          <a:ext cx="0" cy="0"/>
          <a:chOff x="0" y="0"/>
          <a:chExt cx="0" cy="0"/>
        </a:xfrm>
      </p:grpSpPr>
      <p:sp>
        <p:nvSpPr>
          <p:cNvPr id="5" name="Title 46">
            <a:extLst>
              <a:ext uri="{FF2B5EF4-FFF2-40B4-BE49-F238E27FC236}">
                <a16:creationId xmlns:a16="http://schemas.microsoft.com/office/drawing/2014/main" id="{62002603-1A07-8F94-3B3C-95CD3B1B0A5D}"/>
              </a:ext>
            </a:extLst>
          </p:cNvPr>
          <p:cNvSpPr txBox="1">
            <a:spLocks noGrp="1"/>
          </p:cNvSpPr>
          <p:nvPr>
            <p:ph type="title" idx="4294967295"/>
          </p:nvPr>
        </p:nvSpPr>
        <p:spPr>
          <a:xfrm>
            <a:off x="806141" y="2206639"/>
            <a:ext cx="6421753"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pt" sz="4000" b="0" i="0" u="none" strike="noStrike" kern="1200" cap="none" spc="-50" normalizeH="0" baseline="0" noProof="0">
                <a:ln w="3175">
                  <a:noFill/>
                </a:ln>
                <a:solidFill>
                  <a:schemeClr val="tx1"/>
                </a:solidFill>
                <a:effectLst/>
                <a:uLnTx/>
                <a:uFillTx/>
                <a:latin typeface="+mj-lt"/>
                <a:ea typeface="+mn-ea"/>
                <a:cs typeface="Segoe UI" pitchFamily="34" charset="0"/>
              </a:rPr>
              <a:t>Desenvolvendo uma lista de verificação para seu projeto</a:t>
            </a:r>
          </a:p>
        </p:txBody>
      </p:sp>
      <p:pic>
        <p:nvPicPr>
          <p:cNvPr id="31" name="Picture 30">
            <a:extLst>
              <a:ext uri="{FF2B5EF4-FFF2-40B4-BE49-F238E27FC236}">
                <a16:creationId xmlns:a16="http://schemas.microsoft.com/office/drawing/2014/main" id="{6E9CE91E-DEDA-0DE6-7A20-E34E2DBF869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pic>
        <p:nvPicPr>
          <p:cNvPr id="32" name="Picture 31">
            <a:extLst>
              <a:ext uri="{FF2B5EF4-FFF2-40B4-BE49-F238E27FC236}">
                <a16:creationId xmlns:a16="http://schemas.microsoft.com/office/drawing/2014/main" id="{4065323C-8BC4-C53A-2E25-0A50DE4C3006}"/>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754288" y="5486400"/>
            <a:ext cx="1437712" cy="1371600"/>
          </a:xfrm>
          <a:prstGeom prst="rect">
            <a:avLst/>
          </a:prstGeom>
        </p:spPr>
      </p:pic>
      <p:pic>
        <p:nvPicPr>
          <p:cNvPr id="27" name="Picture 26">
            <a:extLst>
              <a:ext uri="{FF2B5EF4-FFF2-40B4-BE49-F238E27FC236}">
                <a16:creationId xmlns:a16="http://schemas.microsoft.com/office/drawing/2014/main" id="{34C2CF83-1A24-1549-0A45-F5F27D02567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flipH="1">
            <a:off x="-1" y="0"/>
            <a:ext cx="2619022" cy="1323975"/>
          </a:xfrm>
          <a:prstGeom prst="rect">
            <a:avLst/>
          </a:prstGeom>
        </p:spPr>
      </p:pic>
      <p:sp>
        <p:nvSpPr>
          <p:cNvPr id="8" name="Title 46">
            <a:extLst>
              <a:ext uri="{FF2B5EF4-FFF2-40B4-BE49-F238E27FC236}">
                <a16:creationId xmlns:a16="http://schemas.microsoft.com/office/drawing/2014/main" id="{047932F2-3271-9B68-C473-E4935789DC9F}"/>
              </a:ext>
            </a:extLst>
          </p:cNvPr>
          <p:cNvSpPr txBox="1">
            <a:spLocks/>
          </p:cNvSpPr>
          <p:nvPr/>
        </p:nvSpPr>
        <p:spPr>
          <a:xfrm>
            <a:off x="806142" y="1660646"/>
            <a:ext cx="478536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pt" sz="2800" noProof="0"/>
              <a:t>Momento Inspiração 4</a:t>
            </a:r>
          </a:p>
        </p:txBody>
      </p:sp>
      <p:grpSp>
        <p:nvGrpSpPr>
          <p:cNvPr id="9" name="Group 8" descr="Um objeto de uma pergunta na forma de um prompt para desenvolver uma lista de verificação para o seu projeto.">
            <a:extLst>
              <a:ext uri="{FF2B5EF4-FFF2-40B4-BE49-F238E27FC236}">
                <a16:creationId xmlns:a16="http://schemas.microsoft.com/office/drawing/2014/main" id="{57FF5DFD-8548-299F-D608-E8C330E97681}"/>
              </a:ext>
            </a:extLst>
          </p:cNvPr>
          <p:cNvGrpSpPr/>
          <p:nvPr/>
        </p:nvGrpSpPr>
        <p:grpSpPr>
          <a:xfrm>
            <a:off x="657725" y="3914274"/>
            <a:ext cx="6023811" cy="2346974"/>
            <a:chOff x="657725" y="3914274"/>
            <a:chExt cx="6023811" cy="2346974"/>
          </a:xfrm>
          <a:solidFill>
            <a:schemeClr val="accent3">
              <a:lumMod val="20000"/>
              <a:lumOff val="80000"/>
            </a:schemeClr>
          </a:solidFill>
        </p:grpSpPr>
        <p:grpSp>
          <p:nvGrpSpPr>
            <p:cNvPr id="10" name="Group 9">
              <a:extLst>
                <a:ext uri="{FF2B5EF4-FFF2-40B4-BE49-F238E27FC236}">
                  <a16:creationId xmlns:a16="http://schemas.microsoft.com/office/drawing/2014/main" id="{8065836D-DAFC-8D3E-820C-F74E6D0CCA6D}"/>
                </a:ext>
              </a:extLst>
            </p:cNvPr>
            <p:cNvGrpSpPr/>
            <p:nvPr/>
          </p:nvGrpSpPr>
          <p:grpSpPr>
            <a:xfrm>
              <a:off x="657725" y="4317877"/>
              <a:ext cx="6023811" cy="1943371"/>
              <a:chOff x="657725" y="4317877"/>
              <a:chExt cx="6023811" cy="1943371"/>
            </a:xfrm>
            <a:grpFill/>
          </p:grpSpPr>
          <p:sp>
            <p:nvSpPr>
              <p:cNvPr id="12" name="Speech Bubble: Rectangle with Corners Rounded 11">
                <a:extLst>
                  <a:ext uri="{FF2B5EF4-FFF2-40B4-BE49-F238E27FC236}">
                    <a16:creationId xmlns:a16="http://schemas.microsoft.com/office/drawing/2014/main" id="{56E3DC89-2E03-5A08-E303-633E4EE709EB}"/>
                  </a:ext>
                </a:extLst>
              </p:cNvPr>
              <p:cNvSpPr/>
              <p:nvPr/>
            </p:nvSpPr>
            <p:spPr bwMode="auto">
              <a:xfrm>
                <a:off x="657725" y="4317877"/>
                <a:ext cx="6023811" cy="1943371"/>
              </a:xfrm>
              <a:prstGeom prst="wedgeRoundRectCallout">
                <a:avLst>
                  <a:gd name="adj1" fmla="val 29633"/>
                  <a:gd name="adj2" fmla="val -30298"/>
                  <a:gd name="adj3" fmla="val 1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512F9141-C826-F798-97D5-7D04FC7998BB}"/>
                  </a:ext>
                </a:extLst>
              </p:cNvPr>
              <p:cNvSpPr txBox="1">
                <a:spLocks/>
              </p:cNvSpPr>
              <p:nvPr/>
            </p:nvSpPr>
            <p:spPr>
              <a:xfrm>
                <a:off x="881617" y="4470710"/>
                <a:ext cx="5576026" cy="1088604"/>
              </a:xfrm>
              <a:prstGeom prst="rect">
                <a:avLst/>
              </a:prstGeom>
              <a:grp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 sz="2400" noProof="0"/>
                  <a:t>"Você pode transformar esta lista de verificação de integração em uma lista de integração abrangente? Inclua o que eu já listei e produza em uma tabela"</a:t>
                </a:r>
              </a:p>
            </p:txBody>
          </p:sp>
        </p:grpSp>
        <p:sp>
          <p:nvSpPr>
            <p:cNvPr id="11" name="Isosceles Triangle 10">
              <a:extLst>
                <a:ext uri="{FF2B5EF4-FFF2-40B4-BE49-F238E27FC236}">
                  <a16:creationId xmlns:a16="http://schemas.microsoft.com/office/drawing/2014/main" id="{A7DBC445-723B-164E-98F9-AC65AB87D637}"/>
                </a:ext>
              </a:extLst>
            </p:cNvPr>
            <p:cNvSpPr/>
            <p:nvPr/>
          </p:nvSpPr>
          <p:spPr bwMode="auto">
            <a:xfrm>
              <a:off x="1309510" y="3914274"/>
              <a:ext cx="663669" cy="4036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4" name="Rectangle: Folded Corner 3">
            <a:extLst>
              <a:ext uri="{FF2B5EF4-FFF2-40B4-BE49-F238E27FC236}">
                <a16:creationId xmlns:a16="http://schemas.microsoft.com/office/drawing/2014/main" id="{BA71BFDB-B3B5-3E31-7E4C-D0E2C3F867B2}"/>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4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42219841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B3B06-3061-A98C-5253-8A32966556FA}"/>
            </a:ext>
          </a:extLst>
        </p:cNvPr>
        <p:cNvGrpSpPr/>
        <p:nvPr/>
      </p:nvGrpSpPr>
      <p:grpSpPr>
        <a:xfrm>
          <a:off x="0" y="0"/>
          <a:ext cx="0" cy="0"/>
          <a:chOff x="0" y="0"/>
          <a:chExt cx="0" cy="0"/>
        </a:xfrm>
      </p:grpSpPr>
      <p:sp>
        <p:nvSpPr>
          <p:cNvPr id="5" name="Title 46">
            <a:extLst>
              <a:ext uri="{FF2B5EF4-FFF2-40B4-BE49-F238E27FC236}">
                <a16:creationId xmlns:a16="http://schemas.microsoft.com/office/drawing/2014/main" id="{FA0BC036-9512-EDD8-6724-BBD28EB8024A}"/>
              </a:ext>
            </a:extLst>
          </p:cNvPr>
          <p:cNvSpPr>
            <a:spLocks noGrp="1"/>
          </p:cNvSpPr>
          <p:nvPr>
            <p:ph type="title"/>
          </p:nvPr>
        </p:nvSpPr>
        <p:spPr>
          <a:xfrm>
            <a:off x="586740" y="479785"/>
            <a:ext cx="11018520" cy="443198"/>
          </a:xfrm>
        </p:spPr>
        <p:txBody>
          <a:bodyPr/>
          <a:lstStyle/>
          <a:p>
            <a:r>
              <a:rPr lang="pt" sz="3200" noProof="0"/>
              <a:t>3 minutos de autorreflexão</a:t>
            </a:r>
          </a:p>
        </p:txBody>
      </p:sp>
      <p:sp>
        <p:nvSpPr>
          <p:cNvPr id="7" name="TextBox 6">
            <a:extLst>
              <a:ext uri="{FF2B5EF4-FFF2-40B4-BE49-F238E27FC236}">
                <a16:creationId xmlns:a16="http://schemas.microsoft.com/office/drawing/2014/main" id="{2981879B-CD5F-6B26-7247-6B6490F256AE}"/>
              </a:ext>
            </a:extLst>
          </p:cNvPr>
          <p:cNvSpPr txBox="1"/>
          <p:nvPr/>
        </p:nvSpPr>
        <p:spPr>
          <a:xfrm>
            <a:off x="504654" y="902435"/>
            <a:ext cx="11100606" cy="584775"/>
          </a:xfrm>
          <a:prstGeom prst="rect">
            <a:avLst/>
          </a:prstGeom>
          <a:noFill/>
        </p:spPr>
        <p:txBody>
          <a:bodyPr wrap="square">
            <a:spAutoFit/>
          </a:bodyPr>
          <a:lstStyle/>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Encontrando sua oportunidade "AI Kickstarter"</a:t>
            </a:r>
          </a:p>
        </p:txBody>
      </p:sp>
      <p:sp>
        <p:nvSpPr>
          <p:cNvPr id="34" name="Rectangle: Top Corners Rounded 33" descr="Um objeto que exibe 3 minutos para o exercício de autorreflexão.">
            <a:extLst>
              <a:ext uri="{FF2B5EF4-FFF2-40B4-BE49-F238E27FC236}">
                <a16:creationId xmlns:a16="http://schemas.microsoft.com/office/drawing/2014/main" id="{88337949-2663-5328-E8AA-2AB478ADA953}"/>
              </a:ext>
            </a:extLst>
          </p:cNvPr>
          <p:cNvSpPr/>
          <p:nvPr/>
        </p:nvSpPr>
        <p:spPr bwMode="auto">
          <a:xfrm flipV="1">
            <a:off x="10140899" y="0"/>
            <a:ext cx="1403942" cy="1735976"/>
          </a:xfrm>
          <a:prstGeom prst="round2SameRect">
            <a:avLst>
              <a:gd name="adj1" fmla="val 34080"/>
              <a:gd name="adj2" fmla="val 0"/>
            </a:avLst>
          </a:prstGeom>
          <a:solidFill>
            <a:srgbClr val="2A446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0" name="Graphic 29" descr="Cronômetro 75% esboço">
            <a:extLst>
              <a:ext uri="{FF2B5EF4-FFF2-40B4-BE49-F238E27FC236}">
                <a16:creationId xmlns:a16="http://schemas.microsoft.com/office/drawing/2014/main" id="{0523E343-33D9-11A7-FEFD-247446C040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5222" y="172756"/>
            <a:ext cx="914400" cy="914400"/>
          </a:xfrm>
          <a:prstGeom prst="rect">
            <a:avLst/>
          </a:prstGeom>
        </p:spPr>
      </p:pic>
      <p:sp>
        <p:nvSpPr>
          <p:cNvPr id="32" name="TextBox 31">
            <a:extLst>
              <a:ext uri="{FF2B5EF4-FFF2-40B4-BE49-F238E27FC236}">
                <a16:creationId xmlns:a16="http://schemas.microsoft.com/office/drawing/2014/main" id="{817D1301-4572-D0DE-2B34-1BBA3440096C}"/>
              </a:ext>
            </a:extLst>
          </p:cNvPr>
          <p:cNvSpPr txBox="1"/>
          <p:nvPr/>
        </p:nvSpPr>
        <p:spPr>
          <a:xfrm>
            <a:off x="10332930" y="1050416"/>
            <a:ext cx="1674420" cy="276999"/>
          </a:xfrm>
          <a:prstGeom prst="rect">
            <a:avLst/>
          </a:prstGeom>
          <a:noFill/>
        </p:spPr>
        <p:txBody>
          <a:bodyPr wrap="square" lIns="0" tIns="0" rIns="0" bIns="0" rtlCol="0">
            <a:spAutoFit/>
          </a:bodyPr>
          <a:lstStyle/>
          <a:p>
            <a:pPr defTabSz="1371600">
              <a:tabLst>
                <a:tab pos="1371600" algn="l"/>
              </a:tabLst>
              <a:defRPr/>
            </a:pPr>
            <a:r>
              <a:rPr lang="pt" sz="1800" b="1" noProof="0">
                <a:ln w="3175">
                  <a:noFill/>
                </a:ln>
                <a:solidFill>
                  <a:schemeClr val="bg1"/>
                </a:solidFill>
                <a:latin typeface="+mj-lt"/>
                <a:cs typeface="Segoe UI" panose="020B0502040204020203" pitchFamily="34" charset="0"/>
              </a:rPr>
              <a:t>3 minutos</a:t>
            </a:r>
          </a:p>
        </p:txBody>
      </p:sp>
      <p:sp>
        <p:nvSpPr>
          <p:cNvPr id="22" name="Freeform 8">
            <a:extLst>
              <a:ext uri="{FF2B5EF4-FFF2-40B4-BE49-F238E27FC236}">
                <a16:creationId xmlns:a16="http://schemas.microsoft.com/office/drawing/2014/main" id="{99927B30-F99A-9BCD-9D4A-C91613D92CA4}"/>
              </a:ext>
              <a:ext uri="{C183D7F6-B498-43B3-948B-1728B52AA6E4}">
                <adec:decorative xmlns:adec="http://schemas.microsoft.com/office/drawing/2017/decorative" val="1"/>
              </a:ext>
            </a:extLst>
          </p:cNvPr>
          <p:cNvSpPr>
            <a:spLocks/>
          </p:cNvSpPr>
          <p:nvPr/>
        </p:nvSpPr>
        <p:spPr bwMode="auto">
          <a:xfrm>
            <a:off x="452244" y="1735977"/>
            <a:ext cx="9315870" cy="3825478"/>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CEFF60EF-DE5C-EBA3-A8F0-20D647371776}"/>
              </a:ext>
            </a:extLst>
          </p:cNvPr>
          <p:cNvSpPr txBox="1"/>
          <p:nvPr/>
        </p:nvSpPr>
        <p:spPr>
          <a:xfrm>
            <a:off x="655243" y="1920721"/>
            <a:ext cx="6229697" cy="369332"/>
          </a:xfrm>
          <a:prstGeom prst="rect">
            <a:avLst/>
          </a:prstGeom>
          <a:noFill/>
        </p:spPr>
        <p:txBody>
          <a:bodyPr wrap="square" lIns="0" tIns="0" rIns="0" bIns="0" rtlCol="0">
            <a:spAutoFit/>
          </a:bodyPr>
          <a:lstStyle/>
          <a:p>
            <a:pPr defTabSz="1371600">
              <a:tabLst>
                <a:tab pos="1371600" algn="l"/>
              </a:tabLst>
              <a:defRPr/>
            </a:pPr>
            <a:r>
              <a:rPr lang="pt" sz="2400" b="1" noProof="0">
                <a:ln w="3175">
                  <a:noFill/>
                </a:ln>
                <a:latin typeface="+mj-lt"/>
                <a:cs typeface="Segoe UI" panose="020B0502040204020203" pitchFamily="34" charset="0"/>
              </a:rPr>
              <a:t>Questões norteadoras</a:t>
            </a:r>
          </a:p>
        </p:txBody>
      </p:sp>
      <p:grpSp>
        <p:nvGrpSpPr>
          <p:cNvPr id="19" name="Group 18" descr="Etapas para uma autorreflexão de 3 minutos: Encontrando sua oportunidade de 'AI Kickstarter' para identificar e avaliar tarefas repetitivas para automação, com o objetivo de melhorar a produtividade e reduzir erros.">
            <a:extLst>
              <a:ext uri="{FF2B5EF4-FFF2-40B4-BE49-F238E27FC236}">
                <a16:creationId xmlns:a16="http://schemas.microsoft.com/office/drawing/2014/main" id="{ABA1DCE8-93D9-239D-543D-33F16141CEFC}"/>
              </a:ext>
            </a:extLst>
          </p:cNvPr>
          <p:cNvGrpSpPr/>
          <p:nvPr/>
        </p:nvGrpSpPr>
        <p:grpSpPr>
          <a:xfrm>
            <a:off x="892319" y="2515653"/>
            <a:ext cx="8643566" cy="2667070"/>
            <a:chOff x="586740" y="2797973"/>
            <a:chExt cx="9150159" cy="3074015"/>
          </a:xfrm>
        </p:grpSpPr>
        <p:grpSp>
          <p:nvGrpSpPr>
            <p:cNvPr id="12" name="Group 11">
              <a:extLst>
                <a:ext uri="{FF2B5EF4-FFF2-40B4-BE49-F238E27FC236}">
                  <a16:creationId xmlns:a16="http://schemas.microsoft.com/office/drawing/2014/main" id="{A139BDCA-8EC4-F46D-091D-86A728032B5F}"/>
                </a:ext>
              </a:extLst>
            </p:cNvPr>
            <p:cNvGrpSpPr/>
            <p:nvPr/>
          </p:nvGrpSpPr>
          <p:grpSpPr>
            <a:xfrm>
              <a:off x="586740" y="2797973"/>
              <a:ext cx="8858225" cy="716747"/>
              <a:chOff x="586740" y="2797973"/>
              <a:chExt cx="8858225" cy="716747"/>
            </a:xfrm>
          </p:grpSpPr>
          <p:sp>
            <p:nvSpPr>
              <p:cNvPr id="6" name="TextBox 5">
                <a:extLst>
                  <a:ext uri="{FF2B5EF4-FFF2-40B4-BE49-F238E27FC236}">
                    <a16:creationId xmlns:a16="http://schemas.microsoft.com/office/drawing/2014/main" id="{620B040C-A83A-F624-3DBE-D947CB4EB50A}"/>
                  </a:ext>
                </a:extLst>
              </p:cNvPr>
              <p:cNvSpPr txBox="1"/>
              <p:nvPr/>
            </p:nvSpPr>
            <p:spPr>
              <a:xfrm>
                <a:off x="1963871" y="2805245"/>
                <a:ext cx="7481094" cy="709475"/>
              </a:xfrm>
              <a:prstGeom prst="rect">
                <a:avLst/>
              </a:prstGeom>
              <a:noFill/>
            </p:spPr>
            <p:txBody>
              <a:bodyPr wrap="square" lIns="0" tIns="0" rIns="0" bIns="0" rtlCol="0">
                <a:spAutoFit/>
              </a:bodyPr>
              <a:lstStyle/>
              <a:p>
                <a:pPr defTabSz="1371600">
                  <a:tabLst>
                    <a:tab pos="1371600" algn="l"/>
                  </a:tabLst>
                  <a:defRPr/>
                </a:pPr>
                <a:r>
                  <a:rPr lang="pt" sz="2000" noProof="0">
                    <a:ln w="3175">
                      <a:noFill/>
                    </a:ln>
                    <a:cs typeface="Segoe UI" panose="020B0502040204020203" pitchFamily="34" charset="0"/>
                  </a:rPr>
                  <a:t>Quais são as 1-2 tarefas em seu trabalho diário que parecem repetitivas, manuais ou frustrantes?</a:t>
                </a:r>
              </a:p>
            </p:txBody>
          </p:sp>
          <p:sp>
            <p:nvSpPr>
              <p:cNvPr id="11" name="TextBox 10">
                <a:extLst>
                  <a:ext uri="{FF2B5EF4-FFF2-40B4-BE49-F238E27FC236}">
                    <a16:creationId xmlns:a16="http://schemas.microsoft.com/office/drawing/2014/main" id="{CFD5F5DC-5487-982A-389B-3E3B11CBA9C0}"/>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pt" sz="2000" b="1" noProof="0">
                    <a:ln w="3175">
                      <a:noFill/>
                    </a:ln>
                    <a:cs typeface="Segoe UI" panose="020B0502040204020203" pitchFamily="34" charset="0"/>
                  </a:rPr>
                  <a:t>Passo 1</a:t>
                </a:r>
              </a:p>
            </p:txBody>
          </p:sp>
        </p:grpSp>
        <p:grpSp>
          <p:nvGrpSpPr>
            <p:cNvPr id="13" name="Group 12">
              <a:extLst>
                <a:ext uri="{FF2B5EF4-FFF2-40B4-BE49-F238E27FC236}">
                  <a16:creationId xmlns:a16="http://schemas.microsoft.com/office/drawing/2014/main" id="{E309E843-CFFA-1636-7CD7-B2C1780A9D9C}"/>
                </a:ext>
              </a:extLst>
            </p:cNvPr>
            <p:cNvGrpSpPr/>
            <p:nvPr/>
          </p:nvGrpSpPr>
          <p:grpSpPr>
            <a:xfrm>
              <a:off x="586740" y="3949879"/>
              <a:ext cx="9150159" cy="716747"/>
              <a:chOff x="586740" y="2797973"/>
              <a:chExt cx="9150159" cy="716747"/>
            </a:xfrm>
          </p:grpSpPr>
          <p:sp>
            <p:nvSpPr>
              <p:cNvPr id="14" name="TextBox 13">
                <a:extLst>
                  <a:ext uri="{FF2B5EF4-FFF2-40B4-BE49-F238E27FC236}">
                    <a16:creationId xmlns:a16="http://schemas.microsoft.com/office/drawing/2014/main" id="{F2FA7D4B-3082-E9EC-3267-D70089113A4B}"/>
                  </a:ext>
                </a:extLst>
              </p:cNvPr>
              <p:cNvSpPr txBox="1"/>
              <p:nvPr/>
            </p:nvSpPr>
            <p:spPr>
              <a:xfrm>
                <a:off x="1963869" y="2805245"/>
                <a:ext cx="7773030" cy="709475"/>
              </a:xfrm>
              <a:prstGeom prst="rect">
                <a:avLst/>
              </a:prstGeom>
              <a:noFill/>
            </p:spPr>
            <p:txBody>
              <a:bodyPr wrap="square" lIns="0" tIns="0" rIns="0" bIns="0" rtlCol="0">
                <a:spAutoFit/>
              </a:bodyPr>
              <a:lstStyle/>
              <a:p>
                <a:pPr defTabSz="1371600">
                  <a:tabLst>
                    <a:tab pos="1371600" algn="l"/>
                  </a:tabLst>
                  <a:defRPr/>
                </a:pPr>
                <a:r>
                  <a:rPr lang="pt" sz="2000" noProof="0">
                    <a:ln w="3175">
                      <a:noFill/>
                    </a:ln>
                    <a:cs typeface="Segoe UI" panose="020B0502040204020203" pitchFamily="34" charset="0"/>
                  </a:rPr>
                  <a:t>Qual dessas tarefas, se for automatizada ou simplificada, teria o maior impacto em sua produtividade ou reduziria erros?</a:t>
                </a:r>
              </a:p>
            </p:txBody>
          </p:sp>
          <p:sp>
            <p:nvSpPr>
              <p:cNvPr id="15" name="TextBox 14">
                <a:extLst>
                  <a:ext uri="{FF2B5EF4-FFF2-40B4-BE49-F238E27FC236}">
                    <a16:creationId xmlns:a16="http://schemas.microsoft.com/office/drawing/2014/main" id="{EB666637-9F81-B61E-E6FB-67B36715F9AA}"/>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pt" sz="2000" b="1" noProof="0">
                    <a:ln w="3175">
                      <a:noFill/>
                    </a:ln>
                    <a:cs typeface="Segoe UI" panose="020B0502040204020203" pitchFamily="34" charset="0"/>
                  </a:rPr>
                  <a:t>Passo 2</a:t>
                </a:r>
              </a:p>
            </p:txBody>
          </p:sp>
        </p:grpSp>
        <p:grpSp>
          <p:nvGrpSpPr>
            <p:cNvPr id="16" name="Group 15">
              <a:extLst>
                <a:ext uri="{FF2B5EF4-FFF2-40B4-BE49-F238E27FC236}">
                  <a16:creationId xmlns:a16="http://schemas.microsoft.com/office/drawing/2014/main" id="{00888BAA-3DF3-08E6-5E10-6ACBEF135630}"/>
                </a:ext>
              </a:extLst>
            </p:cNvPr>
            <p:cNvGrpSpPr/>
            <p:nvPr/>
          </p:nvGrpSpPr>
          <p:grpSpPr>
            <a:xfrm>
              <a:off x="586740" y="5155241"/>
              <a:ext cx="8996509" cy="716747"/>
              <a:chOff x="586740" y="2797973"/>
              <a:chExt cx="8996509" cy="716747"/>
            </a:xfrm>
          </p:grpSpPr>
          <p:sp>
            <p:nvSpPr>
              <p:cNvPr id="17" name="TextBox 16">
                <a:extLst>
                  <a:ext uri="{FF2B5EF4-FFF2-40B4-BE49-F238E27FC236}">
                    <a16:creationId xmlns:a16="http://schemas.microsoft.com/office/drawing/2014/main" id="{69A233DF-F37C-23A5-6DBA-159C0EC004DE}"/>
                  </a:ext>
                </a:extLst>
              </p:cNvPr>
              <p:cNvSpPr txBox="1"/>
              <p:nvPr/>
            </p:nvSpPr>
            <p:spPr>
              <a:xfrm>
                <a:off x="1963869" y="2805245"/>
                <a:ext cx="7619380" cy="709475"/>
              </a:xfrm>
              <a:prstGeom prst="rect">
                <a:avLst/>
              </a:prstGeom>
              <a:noFill/>
            </p:spPr>
            <p:txBody>
              <a:bodyPr wrap="square" lIns="0" tIns="0" rIns="0" bIns="0" rtlCol="0">
                <a:spAutoFit/>
              </a:bodyPr>
              <a:lstStyle/>
              <a:p>
                <a:pPr defTabSz="1371600">
                  <a:tabLst>
                    <a:tab pos="1371600" algn="l"/>
                  </a:tabLst>
                  <a:defRPr/>
                </a:pPr>
                <a:r>
                  <a:rPr lang="pt" sz="2000" noProof="0">
                    <a:ln w="3175">
                      <a:noFill/>
                    </a:ln>
                    <a:cs typeface="Segoe UI" panose="020B0502040204020203" pitchFamily="34" charset="0"/>
                  </a:rPr>
                  <a:t>Se você liberasse tempo automatizando essa tarefa, como poderia usá-lo para trabalhos de maior valor?</a:t>
                </a:r>
              </a:p>
            </p:txBody>
          </p:sp>
          <p:sp>
            <p:nvSpPr>
              <p:cNvPr id="18" name="TextBox 17">
                <a:extLst>
                  <a:ext uri="{FF2B5EF4-FFF2-40B4-BE49-F238E27FC236}">
                    <a16:creationId xmlns:a16="http://schemas.microsoft.com/office/drawing/2014/main" id="{5829E3D9-7B6C-DE9D-1F21-EAC2E219C88F}"/>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pt" sz="2000" b="1" noProof="0">
                    <a:ln w="3175">
                      <a:noFill/>
                    </a:ln>
                    <a:cs typeface="Segoe UI" panose="020B0502040204020203" pitchFamily="34" charset="0"/>
                  </a:rPr>
                  <a:t>Passo 3</a:t>
                </a:r>
              </a:p>
            </p:txBody>
          </p:sp>
        </p:grpSp>
      </p:grpSp>
      <p:grpSp>
        <p:nvGrpSpPr>
          <p:cNvPr id="26" name="Group 25">
            <a:extLst>
              <a:ext uri="{FF2B5EF4-FFF2-40B4-BE49-F238E27FC236}">
                <a16:creationId xmlns:a16="http://schemas.microsoft.com/office/drawing/2014/main" id="{57A5204E-C5C0-C5FC-B394-DFF359A792B0}"/>
              </a:ext>
              <a:ext uri="{C183D7F6-B498-43B3-948B-1728B52AA6E4}">
                <adec:decorative xmlns:adec="http://schemas.microsoft.com/office/drawing/2017/decorative" val="1"/>
              </a:ext>
            </a:extLst>
          </p:cNvPr>
          <p:cNvGrpSpPr/>
          <p:nvPr/>
        </p:nvGrpSpPr>
        <p:grpSpPr>
          <a:xfrm>
            <a:off x="892319" y="3316555"/>
            <a:ext cx="8498424" cy="1012578"/>
            <a:chOff x="706172" y="3003250"/>
            <a:chExt cx="10779656" cy="1507381"/>
          </a:xfrm>
        </p:grpSpPr>
        <p:cxnSp>
          <p:nvCxnSpPr>
            <p:cNvPr id="27" name="Straight Connector 26">
              <a:extLst>
                <a:ext uri="{FF2B5EF4-FFF2-40B4-BE49-F238E27FC236}">
                  <a16:creationId xmlns:a16="http://schemas.microsoft.com/office/drawing/2014/main" id="{A1C85C08-D0E5-698F-A497-4765690CA0BB}"/>
                </a:ext>
                <a:ext uri="{C183D7F6-B498-43B3-948B-1728B52AA6E4}">
                  <adec:decorative xmlns:adec="http://schemas.microsoft.com/office/drawing/2017/decorative" val="1"/>
                </a:ext>
              </a:extLst>
            </p:cNvPr>
            <p:cNvCxnSpPr>
              <a:cxnSpLocks/>
            </p:cNvCxnSpPr>
            <p:nvPr/>
          </p:nvCxnSpPr>
          <p:spPr>
            <a:xfrm flipH="1">
              <a:off x="706173" y="300325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CB8C92-5484-D047-2EB3-9E3E50AF22E2}"/>
                </a:ext>
                <a:ext uri="{C183D7F6-B498-43B3-948B-1728B52AA6E4}">
                  <adec:decorative xmlns:adec="http://schemas.microsoft.com/office/drawing/2017/decorative" val="1"/>
                </a:ext>
              </a:extLst>
            </p:cNvPr>
            <p:cNvCxnSpPr>
              <a:cxnSpLocks/>
            </p:cNvCxnSpPr>
            <p:nvPr/>
          </p:nvCxnSpPr>
          <p:spPr>
            <a:xfrm flipH="1">
              <a:off x="706172" y="451063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5" name="Graphic 24" descr="Esboço do bate-papo">
            <a:extLst>
              <a:ext uri="{FF2B5EF4-FFF2-40B4-BE49-F238E27FC236}">
                <a16:creationId xmlns:a16="http://schemas.microsoft.com/office/drawing/2014/main" id="{E770A667-A417-453B-C807-37CE9DCEE0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243" y="5601657"/>
            <a:ext cx="876677" cy="876677"/>
          </a:xfrm>
          <a:prstGeom prst="rect">
            <a:avLst/>
          </a:prstGeom>
        </p:spPr>
      </p:pic>
      <p:sp>
        <p:nvSpPr>
          <p:cNvPr id="20" name="TextBox 19">
            <a:extLst>
              <a:ext uri="{FF2B5EF4-FFF2-40B4-BE49-F238E27FC236}">
                <a16:creationId xmlns:a16="http://schemas.microsoft.com/office/drawing/2014/main" id="{237C36A2-204B-0261-E6F5-3C9BC325F0B8}"/>
              </a:ext>
            </a:extLst>
          </p:cNvPr>
          <p:cNvSpPr txBox="1"/>
          <p:nvPr/>
        </p:nvSpPr>
        <p:spPr>
          <a:xfrm>
            <a:off x="1449254" y="5807584"/>
            <a:ext cx="9449118" cy="369332"/>
          </a:xfrm>
          <a:prstGeom prst="rect">
            <a:avLst/>
          </a:prstGeom>
          <a:noFill/>
        </p:spPr>
        <p:txBody>
          <a:bodyPr wrap="square" lIns="0" tIns="0" rIns="0" bIns="0" rtlCol="0">
            <a:spAutoFit/>
          </a:bodyPr>
          <a:lstStyle/>
          <a:p>
            <a:pPr defTabSz="1371600">
              <a:tabLst>
                <a:tab pos="1371600" algn="l"/>
              </a:tabLst>
              <a:defRPr/>
            </a:pPr>
            <a:r>
              <a:rPr lang="pt" sz="2400" b="1" noProof="0">
                <a:ln w="3175">
                  <a:noFill/>
                </a:ln>
                <a:latin typeface="+mj-lt"/>
                <a:cs typeface="Segoe UI" panose="020B0502040204020203" pitchFamily="34" charset="0"/>
              </a:rPr>
              <a:t>Quando terminar, compartilhe </a:t>
            </a:r>
            <a:r>
              <a:rPr lang="pt" sz="2400" b="1" noProof="0">
                <a:ln w="3175">
                  <a:noFill/>
                </a:ln>
                <a:cs typeface="Segoe UI" panose="020B0502040204020203" pitchFamily="34" charset="0"/>
              </a:rPr>
              <a:t>uma tarefa </a:t>
            </a:r>
            <a:r>
              <a:rPr lang="pt" sz="2400" b="1" noProof="0">
                <a:ln w="3175">
                  <a:noFill/>
                </a:ln>
                <a:latin typeface="+mj-lt"/>
                <a:cs typeface="Segoe UI" panose="020B0502040204020203" pitchFamily="34" charset="0"/>
              </a:rPr>
              <a:t>que você identificou no chat!</a:t>
            </a:r>
          </a:p>
        </p:txBody>
      </p:sp>
    </p:spTree>
    <p:extLst>
      <p:ext uri="{BB962C8B-B14F-4D97-AF65-F5344CB8AC3E}">
        <p14:creationId xmlns:p14="http://schemas.microsoft.com/office/powerpoint/2010/main" val="501010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8E68-BC89-ED45-7D79-AD9CF2174F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12AC63-0E0D-B65B-4C40-7B78914ECF9E}"/>
              </a:ext>
            </a:extLst>
          </p:cNvPr>
          <p:cNvSpPr>
            <a:spLocks noGrp="1"/>
          </p:cNvSpPr>
          <p:nvPr>
            <p:ph type="title"/>
          </p:nvPr>
        </p:nvSpPr>
        <p:spPr>
          <a:xfrm>
            <a:off x="585215" y="2423825"/>
            <a:ext cx="9637307" cy="1107996"/>
          </a:xfrm>
        </p:spPr>
        <p:txBody>
          <a:bodyPr/>
          <a:lstStyle/>
          <a:p>
            <a:r>
              <a:rPr lang="pt" noProof="0"/>
              <a:t>4: Introdução aos prompts básicos:</a:t>
            </a:r>
            <a:br>
              <a:rPr lang="pt" noProof="0"/>
            </a:br>
            <a:r>
              <a:rPr lang="pt" noProof="0"/>
              <a:t>Exercício prático</a:t>
            </a:r>
          </a:p>
        </p:txBody>
      </p:sp>
      <p:sp>
        <p:nvSpPr>
          <p:cNvPr id="5" name="Text Placeholder 4">
            <a:extLst>
              <a:ext uri="{FF2B5EF4-FFF2-40B4-BE49-F238E27FC236}">
                <a16:creationId xmlns:a16="http://schemas.microsoft.com/office/drawing/2014/main" id="{13F12DD7-DA8B-C039-C26C-26A7376932AE}"/>
              </a:ext>
            </a:extLst>
          </p:cNvPr>
          <p:cNvSpPr>
            <a:spLocks noGrp="1"/>
          </p:cNvSpPr>
          <p:nvPr>
            <p:ph type="body" sz="quarter" idx="12"/>
          </p:nvPr>
        </p:nvSpPr>
        <p:spPr>
          <a:xfrm>
            <a:off x="585216" y="3751542"/>
            <a:ext cx="6217920" cy="307777"/>
          </a:xfrm>
        </p:spPr>
        <p:txBody>
          <a:bodyPr/>
          <a:lstStyle/>
          <a:p>
            <a:r>
              <a:rPr lang="pt" sz="2000" noProof="0"/>
              <a:t>Pratique prompts de IA com o Copilot</a:t>
            </a:r>
          </a:p>
        </p:txBody>
      </p:sp>
    </p:spTree>
    <p:extLst>
      <p:ext uri="{BB962C8B-B14F-4D97-AF65-F5344CB8AC3E}">
        <p14:creationId xmlns:p14="http://schemas.microsoft.com/office/powerpoint/2010/main" val="27147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3C85-91AE-D1E7-EF57-E4025E7180B8}"/>
            </a:ext>
          </a:extLst>
        </p:cNvPr>
        <p:cNvGrpSpPr/>
        <p:nvPr/>
      </p:nvGrpSpPr>
      <p:grpSpPr>
        <a:xfrm>
          <a:off x="0" y="0"/>
          <a:ext cx="0" cy="0"/>
          <a:chOff x="0" y="0"/>
          <a:chExt cx="0" cy="0"/>
        </a:xfrm>
      </p:grpSpPr>
      <p:sp>
        <p:nvSpPr>
          <p:cNvPr id="112" name="Rectangle 111" descr="Slide intitulado 'Escrevendo prompts eficazes' com diretrizes para criar prompts específicos, ricos em contexto e bem estruturados para ferramentas de IA.">
            <a:extLst>
              <a:ext uri="{FF2B5EF4-FFF2-40B4-BE49-F238E27FC236}">
                <a16:creationId xmlns:a16="http://schemas.microsoft.com/office/drawing/2014/main" id="{38B401D8-82C0-A699-7735-B85A0C76FF4A}"/>
              </a:ext>
            </a:extLst>
          </p:cNvPr>
          <p:cNvSpPr/>
          <p:nvPr/>
        </p:nvSpPr>
        <p:spPr bwMode="auto">
          <a:xfrm>
            <a:off x="0" y="0"/>
            <a:ext cx="5037188" cy="6857999"/>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4" name="Title 25">
            <a:extLst>
              <a:ext uri="{FF2B5EF4-FFF2-40B4-BE49-F238E27FC236}">
                <a16:creationId xmlns:a16="http://schemas.microsoft.com/office/drawing/2014/main" id="{3CDA963B-F438-DFA6-7BDB-32C5905C5DAF}"/>
              </a:ext>
            </a:extLst>
          </p:cNvPr>
          <p:cNvSpPr txBox="1">
            <a:spLocks noGrp="1"/>
          </p:cNvSpPr>
          <p:nvPr>
            <p:ph type="title"/>
          </p:nvPr>
        </p:nvSpPr>
        <p:spPr>
          <a:xfrm>
            <a:off x="423997" y="445533"/>
            <a:ext cx="4090615"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pt" noProof="0"/>
              <a:t>Escrevendo </a:t>
            </a:r>
            <a:br>
              <a:rPr lang="en-US" noProof="0"/>
            </a:br>
            <a:r>
              <a:rPr lang="pt" noProof="0"/>
              <a:t>prompts eficazes</a:t>
            </a:r>
            <a:endParaRPr kumimoji="0" lang="en-US" b="0" i="0" u="none" strike="noStrike" kern="1200" cap="none" spc="0" normalizeH="0" baseline="0" noProof="0">
              <a:ln w="3175">
                <a:noFill/>
              </a:ln>
              <a:effectLst/>
              <a:uLnTx/>
              <a:uFillTx/>
              <a:ea typeface="+mn-ea"/>
              <a:cs typeface="Segoe UI" pitchFamily="34" charset="0"/>
            </a:endParaRPr>
          </a:p>
        </p:txBody>
      </p:sp>
      <p:sp>
        <p:nvSpPr>
          <p:cNvPr id="116" name="Title 46">
            <a:extLst>
              <a:ext uri="{FF2B5EF4-FFF2-40B4-BE49-F238E27FC236}">
                <a16:creationId xmlns:a16="http://schemas.microsoft.com/office/drawing/2014/main" id="{54AAB83C-8D08-0C03-735B-2B0FA9ED04C6}"/>
              </a:ext>
            </a:extLst>
          </p:cNvPr>
          <p:cNvSpPr txBox="1">
            <a:spLocks/>
          </p:cNvSpPr>
          <p:nvPr/>
        </p:nvSpPr>
        <p:spPr>
          <a:xfrm>
            <a:off x="516591" y="1986094"/>
            <a:ext cx="3725325"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pt" sz="2000" noProof="0"/>
              <a:t>Práticas recomendadas</a:t>
            </a:r>
          </a:p>
        </p:txBody>
      </p:sp>
      <p:grpSp>
        <p:nvGrpSpPr>
          <p:cNvPr id="121" name="Group 120" descr="Números de 1 a 4 em uma linha vertical.">
            <a:extLst>
              <a:ext uri="{FF2B5EF4-FFF2-40B4-BE49-F238E27FC236}">
                <a16:creationId xmlns:a16="http://schemas.microsoft.com/office/drawing/2014/main" id="{0A57B7DE-BF59-5D8E-D8FD-FFD1BBF55B2B}"/>
              </a:ext>
            </a:extLst>
          </p:cNvPr>
          <p:cNvGrpSpPr/>
          <p:nvPr/>
        </p:nvGrpSpPr>
        <p:grpSpPr>
          <a:xfrm>
            <a:off x="470561" y="2545747"/>
            <a:ext cx="714405" cy="3597123"/>
            <a:chOff x="385078" y="2091395"/>
            <a:chExt cx="714405" cy="4331782"/>
          </a:xfrm>
        </p:grpSpPr>
        <p:sp>
          <p:nvSpPr>
            <p:cNvPr id="117" name="TextBox 116">
              <a:extLst>
                <a:ext uri="{FF2B5EF4-FFF2-40B4-BE49-F238E27FC236}">
                  <a16:creationId xmlns:a16="http://schemas.microsoft.com/office/drawing/2014/main" id="{602EAC9C-BA58-D944-8825-1C3027E66938}"/>
                </a:ext>
              </a:extLst>
            </p:cNvPr>
            <p:cNvSpPr txBox="1"/>
            <p:nvPr/>
          </p:nvSpPr>
          <p:spPr>
            <a:xfrm>
              <a:off x="385078" y="2091395"/>
              <a:ext cx="714405" cy="724667"/>
            </a:xfrm>
            <a:prstGeom prst="rect">
              <a:avLst/>
            </a:prstGeom>
            <a:noFill/>
          </p:spPr>
          <p:txBody>
            <a:bodyPr wrap="square">
              <a:spAutoFit/>
            </a:bodyPr>
            <a:lstStyle/>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118" name="TextBox 117">
              <a:extLst>
                <a:ext uri="{FF2B5EF4-FFF2-40B4-BE49-F238E27FC236}">
                  <a16:creationId xmlns:a16="http://schemas.microsoft.com/office/drawing/2014/main" id="{8B8E7EA2-9CD4-7016-25CA-3F7B7694455B}"/>
                </a:ext>
              </a:extLst>
            </p:cNvPr>
            <p:cNvSpPr txBox="1"/>
            <p:nvPr/>
          </p:nvSpPr>
          <p:spPr>
            <a:xfrm>
              <a:off x="385078" y="3293768"/>
              <a:ext cx="714405" cy="724667"/>
            </a:xfrm>
            <a:prstGeom prst="rect">
              <a:avLst/>
            </a:prstGeom>
            <a:noFill/>
          </p:spPr>
          <p:txBody>
            <a:bodyPr wrap="square">
              <a:spAutoFit/>
            </a:bodyPr>
            <a:lstStyle/>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119" name="TextBox 118">
              <a:extLst>
                <a:ext uri="{FF2B5EF4-FFF2-40B4-BE49-F238E27FC236}">
                  <a16:creationId xmlns:a16="http://schemas.microsoft.com/office/drawing/2014/main" id="{E9DF30F7-61E8-579E-8A6E-DD4C9B6648EB}"/>
                </a:ext>
              </a:extLst>
            </p:cNvPr>
            <p:cNvSpPr txBox="1"/>
            <p:nvPr/>
          </p:nvSpPr>
          <p:spPr>
            <a:xfrm>
              <a:off x="385078" y="4496139"/>
              <a:ext cx="714405" cy="724667"/>
            </a:xfrm>
            <a:prstGeom prst="rect">
              <a:avLst/>
            </a:prstGeom>
            <a:noFill/>
          </p:spPr>
          <p:txBody>
            <a:bodyPr wrap="square">
              <a:spAutoFit/>
            </a:bodyPr>
            <a:lstStyle/>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120" name="TextBox 119">
              <a:extLst>
                <a:ext uri="{FF2B5EF4-FFF2-40B4-BE49-F238E27FC236}">
                  <a16:creationId xmlns:a16="http://schemas.microsoft.com/office/drawing/2014/main" id="{1BF69AAF-1D40-E5AA-2547-91F1E5B002D5}"/>
                </a:ext>
              </a:extLst>
            </p:cNvPr>
            <p:cNvSpPr txBox="1"/>
            <p:nvPr/>
          </p:nvSpPr>
          <p:spPr>
            <a:xfrm>
              <a:off x="385078" y="5698510"/>
              <a:ext cx="714405" cy="724667"/>
            </a:xfrm>
            <a:prstGeom prst="rect">
              <a:avLst/>
            </a:prstGeom>
            <a:noFill/>
          </p:spPr>
          <p:txBody>
            <a:bodyPr wrap="square">
              <a:spAutoFit/>
            </a:bodyPr>
            <a:lstStyle/>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4</a:t>
              </a:r>
            </a:p>
          </p:txBody>
        </p:sp>
      </p:grpSp>
      <p:sp>
        <p:nvSpPr>
          <p:cNvPr id="115" name="TextBox 114">
            <a:extLst>
              <a:ext uri="{FF2B5EF4-FFF2-40B4-BE49-F238E27FC236}">
                <a16:creationId xmlns:a16="http://schemas.microsoft.com/office/drawing/2014/main" id="{39E316B8-2ADF-2879-1B25-D8402DAA2923}"/>
              </a:ext>
            </a:extLst>
          </p:cNvPr>
          <p:cNvSpPr txBox="1"/>
          <p:nvPr/>
        </p:nvSpPr>
        <p:spPr>
          <a:xfrm>
            <a:off x="923040" y="2520095"/>
            <a:ext cx="3725325" cy="4062651"/>
          </a:xfrm>
          <a:prstGeom prst="rect">
            <a:avLst/>
          </a:prstGeom>
          <a:noFill/>
        </p:spPr>
        <p:txBody>
          <a:bodyPr wrap="square">
            <a:spAutoFit/>
          </a:bodyPr>
          <a:lstStyle/>
          <a:p>
            <a:pPr>
              <a:spcAft>
                <a:spcPts val="2000"/>
              </a:spcAft>
            </a:pPr>
            <a:r>
              <a:rPr lang="pt" sz="1600" b="1" noProof="0"/>
              <a:t>Seja específico </a:t>
            </a:r>
            <a:r>
              <a:rPr lang="pt" sz="1600" noProof="0"/>
              <a:t>sobre o que você deseja que o Copilot faça. Metas claras levam a melhores respostas.</a:t>
            </a:r>
          </a:p>
          <a:p>
            <a:pPr>
              <a:spcAft>
                <a:spcPts val="2000"/>
              </a:spcAft>
            </a:pPr>
            <a:r>
              <a:rPr lang="pt" sz="1600" b="1" noProof="0"/>
              <a:t>Adicione algum contexto </a:t>
            </a:r>
            <a:r>
              <a:rPr lang="pt" sz="1600" noProof="0"/>
              <a:t>para ajudar o Copilot a entender o que você está perguntando. O contexto torna a resposta mais relevante.</a:t>
            </a:r>
          </a:p>
          <a:p>
            <a:pPr>
              <a:spcAft>
                <a:spcPts val="2000"/>
              </a:spcAft>
            </a:pPr>
            <a:r>
              <a:rPr lang="pt" sz="1600" b="1" noProof="0"/>
              <a:t>Forneça alguns exemplos </a:t>
            </a:r>
            <a:r>
              <a:rPr lang="pt" sz="1600" noProof="0"/>
              <a:t>para o Copilot usar. Isso ajuda a fundamentar a resposta no contexto certo.</a:t>
            </a:r>
          </a:p>
          <a:p>
            <a:pPr>
              <a:spcAft>
                <a:spcPts val="2000"/>
              </a:spcAft>
            </a:pPr>
            <a:r>
              <a:rPr lang="pt" sz="1600" noProof="0"/>
              <a:t>Informe ao Copilot como você deseja que a resposta</a:t>
            </a:r>
            <a:r>
              <a:rPr lang="pt" sz="1600" b="1" noProof="0"/>
              <a:t> seja formatada. </a:t>
            </a:r>
            <a:r>
              <a:rPr lang="pt" sz="1600" noProof="0"/>
              <a:t>Isso estabelece expectativas claras.</a:t>
            </a:r>
          </a:p>
        </p:txBody>
      </p:sp>
      <p:pic>
        <p:nvPicPr>
          <p:cNvPr id="26" name="Picture 25">
            <a:extLst>
              <a:ext uri="{FF2B5EF4-FFF2-40B4-BE49-F238E27FC236}">
                <a16:creationId xmlns:a16="http://schemas.microsoft.com/office/drawing/2014/main" id="{87610233-8F2C-0C70-4431-DAB2A2195DB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90" name="Rectangle: Rounded Corners 36">
            <a:extLst>
              <a:ext uri="{FF2B5EF4-FFF2-40B4-BE49-F238E27FC236}">
                <a16:creationId xmlns:a16="http://schemas.microsoft.com/office/drawing/2014/main" id="{201D4AF5-0386-D384-C5B1-F538C2CE7307}"/>
              </a:ext>
              <a:ext uri="{C183D7F6-B498-43B3-948B-1728B52AA6E4}">
                <adec:decorative xmlns:adec="http://schemas.microsoft.com/office/drawing/2017/decorative" val="1"/>
              </a:ext>
            </a:extLst>
          </p:cNvPr>
          <p:cNvSpPr>
            <a:spLocks/>
          </p:cNvSpPr>
          <p:nvPr/>
        </p:nvSpPr>
        <p:spPr>
          <a:xfrm rot="16200000">
            <a:off x="4901230" y="2659842"/>
            <a:ext cx="4572864" cy="2741609"/>
          </a:xfrm>
          <a:prstGeom prst="roundRect">
            <a:avLst>
              <a:gd name="adj" fmla="val 4740"/>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F4364C"/>
              </a:solidFill>
              <a:latin typeface="Segoe UI"/>
              <a:cs typeface="Segoe UI" pitchFamily="34" charset="0"/>
            </a:endParaRPr>
          </a:p>
        </p:txBody>
      </p:sp>
      <p:sp>
        <p:nvSpPr>
          <p:cNvPr id="91" name="Rectangle: Rounded Corners 36">
            <a:extLst>
              <a:ext uri="{FF2B5EF4-FFF2-40B4-BE49-F238E27FC236}">
                <a16:creationId xmlns:a16="http://schemas.microsoft.com/office/drawing/2014/main" id="{A3D6D796-B2AC-07E3-E028-E6D3BEFE3AE5}"/>
              </a:ext>
              <a:ext uri="{C183D7F6-B498-43B3-948B-1728B52AA6E4}">
                <adec:decorative xmlns:adec="http://schemas.microsoft.com/office/drawing/2017/decorative" val="1"/>
              </a:ext>
            </a:extLst>
          </p:cNvPr>
          <p:cNvSpPr>
            <a:spLocks/>
          </p:cNvSpPr>
          <p:nvPr/>
        </p:nvSpPr>
        <p:spPr>
          <a:xfrm rot="16200000">
            <a:off x="7750792" y="2659840"/>
            <a:ext cx="4572864" cy="2741612"/>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sp>
        <p:nvSpPr>
          <p:cNvPr id="113" name="Title 46">
            <a:extLst>
              <a:ext uri="{FF2B5EF4-FFF2-40B4-BE49-F238E27FC236}">
                <a16:creationId xmlns:a16="http://schemas.microsoft.com/office/drawing/2014/main" id="{9B0C4159-135E-B9AB-FFA5-21D013417F91}"/>
              </a:ext>
            </a:extLst>
          </p:cNvPr>
          <p:cNvSpPr txBox="1">
            <a:spLocks/>
          </p:cNvSpPr>
          <p:nvPr/>
        </p:nvSpPr>
        <p:spPr>
          <a:xfrm>
            <a:off x="5793054" y="1177109"/>
            <a:ext cx="47853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pt" sz="2400" noProof="0"/>
              <a:t>A arte do prompt</a:t>
            </a:r>
          </a:p>
        </p:txBody>
      </p:sp>
      <p:grpSp>
        <p:nvGrpSpPr>
          <p:cNvPr id="92" name="Group 91" descr="Objetivo">
            <a:extLst>
              <a:ext uri="{FF2B5EF4-FFF2-40B4-BE49-F238E27FC236}">
                <a16:creationId xmlns:a16="http://schemas.microsoft.com/office/drawing/2014/main" id="{C74ABDD1-D41E-023D-71C6-C8D7807399B3}"/>
              </a:ext>
            </a:extLst>
          </p:cNvPr>
          <p:cNvGrpSpPr/>
          <p:nvPr/>
        </p:nvGrpSpPr>
        <p:grpSpPr>
          <a:xfrm>
            <a:off x="6766989" y="2114860"/>
            <a:ext cx="4189522" cy="430887"/>
            <a:chOff x="4250545" y="1817867"/>
            <a:chExt cx="4189522" cy="430887"/>
          </a:xfrm>
        </p:grpSpPr>
        <p:sp>
          <p:nvSpPr>
            <p:cNvPr id="93" name="TextBox 92">
              <a:extLst>
                <a:ext uri="{FF2B5EF4-FFF2-40B4-BE49-F238E27FC236}">
                  <a16:creationId xmlns:a16="http://schemas.microsoft.com/office/drawing/2014/main" id="{CE7BFC2D-7E98-36FA-CCC6-36F52119C2C5}"/>
                </a:ext>
              </a:extLst>
            </p:cNvPr>
            <p:cNvSpPr txBox="1"/>
            <p:nvPr/>
          </p:nvSpPr>
          <p:spPr>
            <a:xfrm>
              <a:off x="4250545" y="1859338"/>
              <a:ext cx="1016897" cy="307777"/>
            </a:xfrm>
            <a:prstGeom prst="rect">
              <a:avLst/>
            </a:prstGeom>
            <a:noFill/>
          </p:spPr>
          <p:txBody>
            <a:bodyPr wrap="square" lIns="0" tIns="0" rIns="0" bIns="0" rtlCol="0">
              <a:spAutoFit/>
            </a:bodyPr>
            <a:lstStyle/>
            <a:p>
              <a:pPr algn="ctr" defTabSz="1371600">
                <a:tabLst>
                  <a:tab pos="1371600" algn="l"/>
                </a:tabLst>
                <a:defRPr/>
              </a:pPr>
              <a:r>
                <a:rPr lang="pt" sz="2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Objetivo</a:t>
              </a:r>
            </a:p>
          </p:txBody>
        </p:sp>
        <p:sp>
          <p:nvSpPr>
            <p:cNvPr id="94" name="TextBox 93">
              <a:extLst>
                <a:ext uri="{FF2B5EF4-FFF2-40B4-BE49-F238E27FC236}">
                  <a16:creationId xmlns:a16="http://schemas.microsoft.com/office/drawing/2014/main" id="{0361524F-0794-17E7-4CC8-9C5829DEF4A6}"/>
                </a:ext>
              </a:extLst>
            </p:cNvPr>
            <p:cNvSpPr txBox="1"/>
            <p:nvPr/>
          </p:nvSpPr>
          <p:spPr>
            <a:xfrm>
              <a:off x="6811879" y="1817867"/>
              <a:ext cx="162818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pt" sz="1400" b="0" i="0" u="none" strike="noStrike" kern="1200" cap="none" spc="0" normalizeH="0" baseline="0" noProof="0">
                  <a:ln>
                    <a:noFill/>
                  </a:ln>
                  <a:solidFill>
                    <a:srgbClr val="000000"/>
                  </a:solidFill>
                  <a:effectLst/>
                  <a:uLnTx/>
                  <a:uFillTx/>
                  <a:latin typeface="Segoe UI Semibold"/>
                  <a:ea typeface="+mn-ea"/>
                  <a:cs typeface="+mn-cs"/>
                </a:rPr>
                <a:t>O que você quer do Copilot?</a:t>
              </a:r>
            </a:p>
          </p:txBody>
        </p:sp>
      </p:grpSp>
      <p:cxnSp>
        <p:nvCxnSpPr>
          <p:cNvPr id="106" name="Straight Connector 105">
            <a:extLst>
              <a:ext uri="{FF2B5EF4-FFF2-40B4-BE49-F238E27FC236}">
                <a16:creationId xmlns:a16="http://schemas.microsoft.com/office/drawing/2014/main" id="{072EBB3E-1B13-83BB-6CB5-1DBDF9D65608}"/>
              </a:ext>
              <a:ext uri="{C183D7F6-B498-43B3-948B-1728B52AA6E4}">
                <adec:decorative xmlns:adec="http://schemas.microsoft.com/office/drawing/2017/decorative" val="1"/>
              </a:ext>
            </a:extLst>
          </p:cNvPr>
          <p:cNvCxnSpPr>
            <a:cxnSpLocks/>
          </p:cNvCxnSpPr>
          <p:nvPr/>
        </p:nvCxnSpPr>
        <p:spPr>
          <a:xfrm>
            <a:off x="5816857" y="2842233"/>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Contexto">
            <a:extLst>
              <a:ext uri="{FF2B5EF4-FFF2-40B4-BE49-F238E27FC236}">
                <a16:creationId xmlns:a16="http://schemas.microsoft.com/office/drawing/2014/main" id="{7CF7B16A-5DDF-6CDB-B0B0-6EF8E895BCAE}"/>
              </a:ext>
            </a:extLst>
          </p:cNvPr>
          <p:cNvGrpSpPr/>
          <p:nvPr/>
        </p:nvGrpSpPr>
        <p:grpSpPr>
          <a:xfrm>
            <a:off x="6555420" y="3234502"/>
            <a:ext cx="4517795" cy="430887"/>
            <a:chOff x="4038976" y="2937509"/>
            <a:chExt cx="4517795" cy="430887"/>
          </a:xfrm>
        </p:grpSpPr>
        <p:sp>
          <p:nvSpPr>
            <p:cNvPr id="98" name="TextBox 97">
              <a:extLst>
                <a:ext uri="{FF2B5EF4-FFF2-40B4-BE49-F238E27FC236}">
                  <a16:creationId xmlns:a16="http://schemas.microsoft.com/office/drawing/2014/main" id="{ABDFAE15-314B-BC86-40CE-79E392AAEB91}"/>
                </a:ext>
              </a:extLst>
            </p:cNvPr>
            <p:cNvSpPr txBox="1"/>
            <p:nvPr/>
          </p:nvSpPr>
          <p:spPr>
            <a:xfrm>
              <a:off x="4038976" y="2986189"/>
              <a:ext cx="1228466" cy="307777"/>
            </a:xfrm>
            <a:prstGeom prst="rect">
              <a:avLst/>
            </a:prstGeom>
            <a:noFill/>
          </p:spPr>
          <p:txBody>
            <a:bodyPr wrap="square" lIns="0" tIns="0" rIns="0" bIns="0" rtlCol="0">
              <a:spAutoFit/>
            </a:bodyPr>
            <a:lstStyle>
              <a:defPPr>
                <a:defRPr lang="en-US"/>
              </a:defPPr>
              <a:lvl1pPr algn="ctr" defTabSz="1371600">
                <a:tabLst>
                  <a:tab pos="1371600" algn="l"/>
                </a:tabLst>
                <a:defRPr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cs typeface="Segoe UI" panose="020B0502040204020203" pitchFamily="34" charset="0"/>
                </a:defRPr>
              </a:lvl1pPr>
            </a:lstStyle>
            <a:p>
              <a:pPr>
                <a:defRPr/>
              </a:pPr>
              <a:r>
                <a:rPr lang="pt" noProof="0">
                  <a:gradFill flip="none" rotWithShape="1">
                    <a:gsLst>
                      <a:gs pos="0">
                        <a:srgbClr val="B81F00"/>
                      </a:gs>
                      <a:gs pos="32000">
                        <a:srgbClr val="9C1FB7"/>
                      </a:gs>
                      <a:gs pos="68000">
                        <a:srgbClr val="006596"/>
                      </a:gs>
                      <a:gs pos="100000">
                        <a:srgbClr val="31695C"/>
                      </a:gs>
                    </a:gsLst>
                    <a:path path="circle">
                      <a:fillToRect l="100000" t="100000"/>
                    </a:path>
                    <a:tileRect r="-100000" b="-100000"/>
                  </a:gradFill>
                </a:rPr>
                <a:t>Contexto</a:t>
              </a:r>
            </a:p>
          </p:txBody>
        </p:sp>
        <p:sp>
          <p:nvSpPr>
            <p:cNvPr id="99" name="TextBox 98">
              <a:extLst>
                <a:ext uri="{FF2B5EF4-FFF2-40B4-BE49-F238E27FC236}">
                  <a16:creationId xmlns:a16="http://schemas.microsoft.com/office/drawing/2014/main" id="{89C0A39B-F95C-9154-7447-CC7E453A3332}"/>
                </a:ext>
              </a:extLst>
            </p:cNvPr>
            <p:cNvSpPr txBox="1"/>
            <p:nvPr/>
          </p:nvSpPr>
          <p:spPr>
            <a:xfrm>
              <a:off x="6811879" y="2937509"/>
              <a:ext cx="174489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pt" sz="1400" b="0" i="0" u="none" strike="noStrike" kern="1200" cap="none" spc="0" normalizeH="0" baseline="0" noProof="0">
                  <a:ln>
                    <a:noFill/>
                  </a:ln>
                  <a:solidFill>
                    <a:srgbClr val="000000"/>
                  </a:solidFill>
                  <a:effectLst/>
                  <a:uLnTx/>
                  <a:uFillTx/>
                  <a:latin typeface="Segoe UI Semibold"/>
                  <a:ea typeface="+mn-ea"/>
                  <a:cs typeface="+mn-cs"/>
                </a:rPr>
                <a:t>Por que você precisa disso e quem está envolvido?</a:t>
              </a:r>
            </a:p>
          </p:txBody>
        </p:sp>
      </p:grpSp>
      <p:cxnSp>
        <p:nvCxnSpPr>
          <p:cNvPr id="108" name="Straight Connector 107">
            <a:extLst>
              <a:ext uri="{FF2B5EF4-FFF2-40B4-BE49-F238E27FC236}">
                <a16:creationId xmlns:a16="http://schemas.microsoft.com/office/drawing/2014/main" id="{3B8F8A29-6C6A-A421-48C7-F071FE5BA032}"/>
              </a:ext>
              <a:ext uri="{C183D7F6-B498-43B3-948B-1728B52AA6E4}">
                <adec:decorative xmlns:adec="http://schemas.microsoft.com/office/drawing/2017/decorative" val="1"/>
              </a:ext>
            </a:extLst>
          </p:cNvPr>
          <p:cNvCxnSpPr>
            <a:cxnSpLocks/>
            <a:stCxn id="90" idx="0"/>
            <a:endCxn id="91" idx="2"/>
          </p:cNvCxnSpPr>
          <p:nvPr/>
        </p:nvCxnSpPr>
        <p:spPr>
          <a:xfrm flipV="1">
            <a:off x="5816858" y="4030646"/>
            <a:ext cx="5591172" cy="1"/>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0" name="Group 99" descr="Fontes">
            <a:extLst>
              <a:ext uri="{FF2B5EF4-FFF2-40B4-BE49-F238E27FC236}">
                <a16:creationId xmlns:a16="http://schemas.microsoft.com/office/drawing/2014/main" id="{9B4E37FA-7BB9-4557-5323-6FED8111B713}"/>
              </a:ext>
            </a:extLst>
          </p:cNvPr>
          <p:cNvGrpSpPr/>
          <p:nvPr/>
        </p:nvGrpSpPr>
        <p:grpSpPr>
          <a:xfrm>
            <a:off x="6501205" y="4240372"/>
            <a:ext cx="4572010" cy="646331"/>
            <a:chOff x="3984761" y="3943379"/>
            <a:chExt cx="4572010" cy="646331"/>
          </a:xfrm>
        </p:grpSpPr>
        <p:sp>
          <p:nvSpPr>
            <p:cNvPr id="101" name="TextBox 100">
              <a:extLst>
                <a:ext uri="{FF2B5EF4-FFF2-40B4-BE49-F238E27FC236}">
                  <a16:creationId xmlns:a16="http://schemas.microsoft.com/office/drawing/2014/main" id="{AE3B9B61-BFE0-0811-BEB6-D08D32CB5592}"/>
                </a:ext>
              </a:extLst>
            </p:cNvPr>
            <p:cNvSpPr txBox="1"/>
            <p:nvPr/>
          </p:nvSpPr>
          <p:spPr>
            <a:xfrm>
              <a:off x="3984761" y="4109243"/>
              <a:ext cx="1213795" cy="307777"/>
            </a:xfrm>
            <a:prstGeom prst="rect">
              <a:avLst/>
            </a:prstGeom>
            <a:noFill/>
          </p:spPr>
          <p:txBody>
            <a:bodyPr wrap="square" lIns="0" tIns="0" rIns="0" bIns="0" rtlCol="0">
              <a:spAutoFit/>
            </a:bodyPr>
            <a:lstStyle/>
            <a:p>
              <a:pPr marR="0" lvl="0" indent="0" algn="ctr" defTabSz="1371600" fontAlgn="auto">
                <a:lnSpc>
                  <a:spcPct val="100000"/>
                </a:lnSpc>
                <a:spcBef>
                  <a:spcPts val="0"/>
                </a:spcBef>
                <a:spcAft>
                  <a:spcPts val="0"/>
                </a:spcAft>
                <a:buClrTx/>
                <a:buSzTx/>
                <a:buFontTx/>
                <a:buNone/>
                <a:tabLst>
                  <a:tab pos="1371600" algn="l"/>
                </a:tabLst>
                <a:defRPr/>
              </a:pPr>
              <a:r>
                <a:rPr lang="pt" sz="2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Fonte(s)</a:t>
              </a:r>
            </a:p>
          </p:txBody>
        </p:sp>
        <p:sp>
          <p:nvSpPr>
            <p:cNvPr id="102" name="TextBox 101">
              <a:extLst>
                <a:ext uri="{FF2B5EF4-FFF2-40B4-BE49-F238E27FC236}">
                  <a16:creationId xmlns:a16="http://schemas.microsoft.com/office/drawing/2014/main" id="{0A89F6D2-1680-4B31-79CA-B52E7532D954}"/>
                </a:ext>
              </a:extLst>
            </p:cNvPr>
            <p:cNvSpPr txBox="1"/>
            <p:nvPr/>
          </p:nvSpPr>
          <p:spPr>
            <a:xfrm>
              <a:off x="6811879" y="3943379"/>
              <a:ext cx="174489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pt" sz="1400" b="0" i="0" u="none" strike="noStrike" kern="1200" cap="none" spc="0" normalizeH="0" baseline="0" noProof="0">
                  <a:ln>
                    <a:noFill/>
                  </a:ln>
                  <a:solidFill>
                    <a:srgbClr val="000000"/>
                  </a:solidFill>
                  <a:effectLst/>
                  <a:uLnTx/>
                  <a:uFillTx/>
                  <a:latin typeface="Segoe UI Semibold"/>
                  <a:ea typeface="+mn-ea"/>
                  <a:cs typeface="+mn-cs"/>
                </a:rPr>
                <a:t>Quais informações ou amostras você deseja que o Copilot use? </a:t>
              </a:r>
            </a:p>
          </p:txBody>
        </p:sp>
      </p:grpSp>
      <p:cxnSp>
        <p:nvCxnSpPr>
          <p:cNvPr id="107" name="Straight Connector 106">
            <a:extLst>
              <a:ext uri="{FF2B5EF4-FFF2-40B4-BE49-F238E27FC236}">
                <a16:creationId xmlns:a16="http://schemas.microsoft.com/office/drawing/2014/main" id="{23A5B652-4F95-594D-BB9B-A9FCC616223C}"/>
              </a:ext>
              <a:ext uri="{C183D7F6-B498-43B3-948B-1728B52AA6E4}">
                <adec:decorative xmlns:adec="http://schemas.microsoft.com/office/drawing/2017/decorative" val="1"/>
              </a:ext>
            </a:extLst>
          </p:cNvPr>
          <p:cNvCxnSpPr>
            <a:cxnSpLocks/>
          </p:cNvCxnSpPr>
          <p:nvPr/>
        </p:nvCxnSpPr>
        <p:spPr>
          <a:xfrm>
            <a:off x="5816857" y="5137438"/>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descr="Expectativas">
            <a:extLst>
              <a:ext uri="{FF2B5EF4-FFF2-40B4-BE49-F238E27FC236}">
                <a16:creationId xmlns:a16="http://schemas.microsoft.com/office/drawing/2014/main" id="{BBD284BF-1A89-CD1A-7785-E15183F205A2}"/>
              </a:ext>
            </a:extLst>
          </p:cNvPr>
          <p:cNvGrpSpPr/>
          <p:nvPr/>
        </p:nvGrpSpPr>
        <p:grpSpPr>
          <a:xfrm>
            <a:off x="6292779" y="5431749"/>
            <a:ext cx="5176278" cy="646331"/>
            <a:chOff x="3776335" y="5134756"/>
            <a:chExt cx="5176278" cy="646331"/>
          </a:xfrm>
        </p:grpSpPr>
        <p:sp>
          <p:nvSpPr>
            <p:cNvPr id="104" name="TextBox 103">
              <a:extLst>
                <a:ext uri="{FF2B5EF4-FFF2-40B4-BE49-F238E27FC236}">
                  <a16:creationId xmlns:a16="http://schemas.microsoft.com/office/drawing/2014/main" id="{E9D72FF9-AD8F-39BF-1C56-793979D708ED}"/>
                </a:ext>
              </a:extLst>
            </p:cNvPr>
            <p:cNvSpPr txBox="1"/>
            <p:nvPr/>
          </p:nvSpPr>
          <p:spPr>
            <a:xfrm>
              <a:off x="3776335" y="5232297"/>
              <a:ext cx="1629024" cy="307777"/>
            </a:xfrm>
            <a:prstGeom prst="rect">
              <a:avLst/>
            </a:prstGeom>
            <a:noFill/>
          </p:spPr>
          <p:txBody>
            <a:bodyPr wrap="square" lIns="0" tIns="0" rIns="0" bIns="0" rtlCol="0">
              <a:spAutoFit/>
            </a:bodyPr>
            <a:lstStyle/>
            <a:p>
              <a:pPr algn="ctr" defTabSz="1371600">
                <a:tabLst>
                  <a:tab pos="1371600" algn="l"/>
                </a:tabLst>
                <a:defRPr/>
              </a:pPr>
              <a:r>
                <a:rPr lang="pt" sz="2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Expectativas</a:t>
              </a:r>
            </a:p>
          </p:txBody>
        </p:sp>
        <p:sp>
          <p:nvSpPr>
            <p:cNvPr id="105" name="TextBox 104">
              <a:extLst>
                <a:ext uri="{FF2B5EF4-FFF2-40B4-BE49-F238E27FC236}">
                  <a16:creationId xmlns:a16="http://schemas.microsoft.com/office/drawing/2014/main" id="{ADA1D96C-CE17-C321-5808-F0F330CA1DA8}"/>
                </a:ext>
              </a:extLst>
            </p:cNvPr>
            <p:cNvSpPr txBox="1"/>
            <p:nvPr/>
          </p:nvSpPr>
          <p:spPr>
            <a:xfrm>
              <a:off x="6846914" y="5134756"/>
              <a:ext cx="2105699"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pt" sz="1400" b="0" i="0" u="none" strike="noStrike" kern="1200" cap="none" spc="0" normalizeH="0" baseline="0" noProof="0">
                  <a:ln>
                    <a:noFill/>
                  </a:ln>
                  <a:solidFill>
                    <a:srgbClr val="000000"/>
                  </a:solidFill>
                  <a:effectLst/>
                  <a:uLnTx/>
                  <a:uFillTx/>
                  <a:latin typeface="Segoe UI Semibold"/>
                  <a:ea typeface="+mn-ea"/>
                  <a:cs typeface="+mn-cs"/>
                </a:rPr>
                <a:t>Como o Copilot deve responder para melhor atender à sua solicitação?</a:t>
              </a:r>
            </a:p>
          </p:txBody>
        </p:sp>
      </p:grpSp>
      <p:grpSp>
        <p:nvGrpSpPr>
          <p:cNvPr id="109" name="Group 108">
            <a:extLst>
              <a:ext uri="{FF2B5EF4-FFF2-40B4-BE49-F238E27FC236}">
                <a16:creationId xmlns:a16="http://schemas.microsoft.com/office/drawing/2014/main" id="{FD17DD5C-27B6-F8E8-788B-C2E63302AEF0}"/>
              </a:ext>
              <a:ext uri="{C183D7F6-B498-43B3-948B-1728B52AA6E4}">
                <adec:decorative xmlns:adec="http://schemas.microsoft.com/office/drawing/2017/decorative" val="1"/>
              </a:ext>
            </a:extLst>
          </p:cNvPr>
          <p:cNvGrpSpPr/>
          <p:nvPr/>
        </p:nvGrpSpPr>
        <p:grpSpPr>
          <a:xfrm>
            <a:off x="7954659" y="3386025"/>
            <a:ext cx="1265713" cy="1265713"/>
            <a:chOff x="2718483" y="3413607"/>
            <a:chExt cx="1265713" cy="1265713"/>
          </a:xfrm>
        </p:grpSpPr>
        <p:sp>
          <p:nvSpPr>
            <p:cNvPr id="110" name="Oval 109">
              <a:extLst>
                <a:ext uri="{FF2B5EF4-FFF2-40B4-BE49-F238E27FC236}">
                  <a16:creationId xmlns:a16="http://schemas.microsoft.com/office/drawing/2014/main" id="{734D3A1C-D253-391B-06F7-F7DC29133238}"/>
                </a:ext>
              </a:extLst>
            </p:cNvPr>
            <p:cNvSpPr/>
            <p:nvPr/>
          </p:nvSpPr>
          <p:spPr bwMode="auto">
            <a:xfrm>
              <a:off x="2718483" y="3413607"/>
              <a:ext cx="1265713" cy="126571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111" name="!Copilot">
              <a:extLst>
                <a:ext uri="{FF2B5EF4-FFF2-40B4-BE49-F238E27FC236}">
                  <a16:creationId xmlns:a16="http://schemas.microsoft.com/office/drawing/2014/main" id="{18097609-50AF-80F0-BB68-A3918D8BB0A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71823" y="3578223"/>
              <a:ext cx="931035" cy="931034"/>
            </a:xfrm>
            <a:prstGeom prst="rect">
              <a:avLst/>
            </a:prstGeom>
            <a:noFill/>
            <a:ln>
              <a:noFill/>
              <a:headEnd type="none" w="med" len="med"/>
              <a:tailEnd type="none" w="med" len="med"/>
            </a:ln>
            <a:effectLst>
              <a:outerShdw blurRad="50800" dist="38100" dir="2700000" sx="103000" sy="103000" algn="tl" rotWithShape="0">
                <a:prstClr val="black">
                  <a:alpha val="40000"/>
                </a:prstClr>
              </a:outerShdw>
            </a:effectLst>
          </p:spPr>
        </p:pic>
      </p:grpSp>
      <p:pic>
        <p:nvPicPr>
          <p:cNvPr id="36" name="Picture 35">
            <a:extLst>
              <a:ext uri="{FF2B5EF4-FFF2-40B4-BE49-F238E27FC236}">
                <a16:creationId xmlns:a16="http://schemas.microsoft.com/office/drawing/2014/main" id="{2A7613F3-1298-7862-8EE5-289ED0498789}"/>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rot="5400000">
            <a:off x="11095865" y="5842804"/>
            <a:ext cx="1082829" cy="966093"/>
          </a:xfrm>
          <a:prstGeom prst="rect">
            <a:avLst/>
          </a:prstGeom>
        </p:spPr>
      </p:pic>
    </p:spTree>
    <p:extLst>
      <p:ext uri="{BB962C8B-B14F-4D97-AF65-F5344CB8AC3E}">
        <p14:creationId xmlns:p14="http://schemas.microsoft.com/office/powerpoint/2010/main" val="354801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42" presetClass="path" presetSubtype="0" decel="100000" fill="hold" nodeType="withEffect">
                                  <p:stCondLst>
                                    <p:cond delay="100"/>
                                  </p:stCondLst>
                                  <p:childTnLst>
                                    <p:animMotion origin="layout" path="M -2.91667E-6 -4.81481E-6 L -2.91667E-6 0.03542 " pathEditMode="relative" rAng="0" ptsTypes="AA">
                                      <p:cBhvr>
                                        <p:cTn id="12" dur="700" spd="-100000" fill="hold"/>
                                        <p:tgtEl>
                                          <p:spTgt spid="92"/>
                                        </p:tgtEl>
                                        <p:attrNameLst>
                                          <p:attrName>ppt_x</p:attrName>
                                          <p:attrName>ppt_y</p:attrName>
                                        </p:attrNameLst>
                                      </p:cBhvr>
                                      <p:rCtr x="0" y="1759"/>
                                    </p:animMotion>
                                  </p:childTnLst>
                                </p:cTn>
                              </p:par>
                              <p:par>
                                <p:cTn id="13" presetID="10" presetClass="entr" presetSubtype="0" fill="hold" nodeType="withEffect">
                                  <p:stCondLst>
                                    <p:cond delay="25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par>
                                <p:cTn id="16" presetID="42" presetClass="path" presetSubtype="0" decel="100000" fill="hold" nodeType="withEffect">
                                  <p:stCondLst>
                                    <p:cond delay="100"/>
                                  </p:stCondLst>
                                  <p:childTnLst>
                                    <p:animMotion origin="layout" path="M 3.33333E-6 7.40741E-7 L 3.33333E-6 0.03542 " pathEditMode="relative" rAng="0" ptsTypes="AA">
                                      <p:cBhvr>
                                        <p:cTn id="17" dur="700" spd="-100000" fill="hold"/>
                                        <p:tgtEl>
                                          <p:spTgt spid="97"/>
                                        </p:tgtEl>
                                        <p:attrNameLst>
                                          <p:attrName>ppt_x</p:attrName>
                                          <p:attrName>ppt_y</p:attrName>
                                        </p:attrNameLst>
                                      </p:cBhvr>
                                      <p:rCtr x="0" y="1759"/>
                                    </p:animMotion>
                                  </p:childTnLst>
                                </p:cTn>
                              </p:par>
                              <p:par>
                                <p:cTn id="18" presetID="10" presetClass="entr" presetSubtype="0" fill="hold" nodeType="withEffect">
                                  <p:stCondLst>
                                    <p:cond delay="50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42" presetClass="path" presetSubtype="0" decel="100000" fill="hold" nodeType="withEffect">
                                  <p:stCondLst>
                                    <p:cond delay="100"/>
                                  </p:stCondLst>
                                  <p:childTnLst>
                                    <p:animMotion origin="layout" path="M -3.125E-6 2.22222E-6 L -3.125E-6 0.03541 " pathEditMode="relative" rAng="0" ptsTypes="AA">
                                      <p:cBhvr>
                                        <p:cTn id="22" dur="700" spd="-100000" fill="hold"/>
                                        <p:tgtEl>
                                          <p:spTgt spid="100"/>
                                        </p:tgtEl>
                                        <p:attrNameLst>
                                          <p:attrName>ppt_x</p:attrName>
                                          <p:attrName>ppt_y</p:attrName>
                                        </p:attrNameLst>
                                      </p:cBhvr>
                                      <p:rCtr x="0" y="1759"/>
                                    </p:animMotion>
                                  </p:childTnLst>
                                </p:cTn>
                              </p:par>
                              <p:par>
                                <p:cTn id="23" presetID="10" presetClass="entr" presetSubtype="0" fill="hold" nodeType="withEffect">
                                  <p:stCondLst>
                                    <p:cond delay="75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42" presetClass="path" presetSubtype="0" decel="100000" fill="hold" nodeType="withEffect">
                                  <p:stCondLst>
                                    <p:cond delay="100"/>
                                  </p:stCondLst>
                                  <p:childTnLst>
                                    <p:animMotion origin="layout" path="M -1.66667E-6 -3.7037E-7 L -1.66667E-6 0.03542 " pathEditMode="relative" rAng="0" ptsTypes="AA">
                                      <p:cBhvr>
                                        <p:cTn id="27" dur="700" spd="-100000" fill="hold"/>
                                        <p:tgtEl>
                                          <p:spTgt spid="103"/>
                                        </p:tgtEl>
                                        <p:attrNameLst>
                                          <p:attrName>ppt_x</p:attrName>
                                          <p:attrName>ppt_y</p:attrName>
                                        </p:attrNameLst>
                                      </p:cBhvr>
                                      <p:rCtr x="0" y="1759"/>
                                    </p:animMotion>
                                  </p:childTnLst>
                                </p:cTn>
                              </p:par>
                              <p:par>
                                <p:cTn id="28" presetID="10" presetClass="entr" presetSubtype="0" fill="hold" nodeType="withEffect">
                                  <p:stCondLst>
                                    <p:cond delay="150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EEE15-7189-F18F-627C-FF792FBAE18A}"/>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AFBA2168-9830-354D-25A3-A6A8E070B148}"/>
              </a:ext>
            </a:extLst>
          </p:cNvPr>
          <p:cNvSpPr>
            <a:spLocks noGrp="1"/>
          </p:cNvSpPr>
          <p:nvPr>
            <p:ph type="title"/>
          </p:nvPr>
        </p:nvSpPr>
        <p:spPr>
          <a:xfrm>
            <a:off x="586740" y="455544"/>
            <a:ext cx="11018520" cy="553998"/>
          </a:xfrm>
        </p:spPr>
        <p:txBody>
          <a:bodyPr/>
          <a:lstStyle/>
          <a:p>
            <a:r>
              <a:rPr lang="pt" noProof="0"/>
              <a:t>Qual é a diferença? &lt;Demonstração ao vivo&gt;</a:t>
            </a:r>
          </a:p>
        </p:txBody>
      </p:sp>
      <p:sp>
        <p:nvSpPr>
          <p:cNvPr id="1050" name="2. Slide Title">
            <a:extLst>
              <a:ext uri="{FF2B5EF4-FFF2-40B4-BE49-F238E27FC236}">
                <a16:creationId xmlns:a16="http://schemas.microsoft.com/office/drawing/2014/main" id="{4849EE68-B22D-8567-A0F3-5335627AF431}"/>
              </a:ext>
            </a:extLst>
          </p:cNvPr>
          <p:cNvSpPr txBox="1">
            <a:spLocks/>
          </p:cNvSpPr>
          <p:nvPr>
            <p:custDataLst>
              <p:tags r:id="rId1"/>
            </p:custDataLst>
          </p:nvPr>
        </p:nvSpPr>
        <p:spPr>
          <a:xfrm>
            <a:off x="586740" y="1126256"/>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pt" sz="1800" b="1" i="0" u="none" strike="noStrike" kern="1200" cap="none" spc="0" normalizeH="0" baseline="0" noProof="0">
                <a:ln w="6350" cap="flat">
                  <a:noFill/>
                  <a:miter lim="800000"/>
                </a:ln>
                <a:effectLst/>
                <a:uLnTx/>
                <a:uFillTx/>
                <a:ea typeface="+mj-ea"/>
                <a:cs typeface="+mj-cs"/>
              </a:rPr>
              <a:t>Vamos comparar diferentes prompts abaixo</a:t>
            </a:r>
          </a:p>
        </p:txBody>
      </p:sp>
      <p:pic>
        <p:nvPicPr>
          <p:cNvPr id="1052" name="Picture 1051">
            <a:extLst>
              <a:ext uri="{FF2B5EF4-FFF2-40B4-BE49-F238E27FC236}">
                <a16:creationId xmlns:a16="http://schemas.microsoft.com/office/drawing/2014/main" id="{64698388-FEF3-94E6-79E4-1969FB2EA43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4ED46D62-2D33-E2D0-1D2D-84E4C70074EF}"/>
              </a:ext>
              <a:ext uri="{C183D7F6-B498-43B3-948B-1728B52AA6E4}">
                <adec:decorative xmlns:adec="http://schemas.microsoft.com/office/drawing/2017/decorative" val="1"/>
              </a:ext>
            </a:extLst>
          </p:cNvPr>
          <p:cNvPicPr>
            <a:picLocks noChangeAspect="1" noChangeArrowheads="1"/>
          </p:cNvPicPr>
          <p:nvPr/>
        </p:nvPicPr>
        <p:blipFill>
          <a:blip r:embed="rId5" cstate="screen">
            <a:alphaModFix/>
            <a:extLst>
              <a:ext uri="{28A0092B-C50C-407E-A947-70E740481C1C}">
                <a14:useLocalDpi xmlns:a14="http://schemas.microsoft.com/office/drawing/2010/main"/>
              </a:ext>
            </a:extLst>
          </a:blip>
          <a:srcRect/>
          <a:stretch>
            <a:fillRect/>
          </a:stretch>
        </p:blipFill>
        <p:spPr bwMode="auto">
          <a:xfrm>
            <a:off x="11453352" y="210235"/>
            <a:ext cx="556211" cy="55399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134EB914-028B-0E30-5BDA-C190D607CE3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graphicFrame>
        <p:nvGraphicFramePr>
          <p:cNvPr id="22" name="Table 21">
            <a:extLst>
              <a:ext uri="{FF2B5EF4-FFF2-40B4-BE49-F238E27FC236}">
                <a16:creationId xmlns:a16="http://schemas.microsoft.com/office/drawing/2014/main" id="{563819DC-E74D-E763-C460-403F8A0039B8}"/>
              </a:ext>
            </a:extLst>
          </p:cNvPr>
          <p:cNvGraphicFramePr>
            <a:graphicFrameLocks noGrp="1"/>
          </p:cNvGraphicFramePr>
          <p:nvPr>
            <p:extLst>
              <p:ext uri="{D42A27DB-BD31-4B8C-83A1-F6EECF244321}">
                <p14:modId xmlns:p14="http://schemas.microsoft.com/office/powerpoint/2010/main" val="4048616685"/>
              </p:ext>
            </p:extLst>
          </p:nvPr>
        </p:nvGraphicFramePr>
        <p:xfrm>
          <a:off x="586740" y="1659338"/>
          <a:ext cx="11018520" cy="3478097"/>
        </p:xfrm>
        <a:graphic>
          <a:graphicData uri="http://schemas.openxmlformats.org/drawingml/2006/table">
            <a:tbl>
              <a:tblPr firstRow="1"/>
              <a:tblGrid>
                <a:gridCol w="2167093">
                  <a:extLst>
                    <a:ext uri="{9D8B030D-6E8A-4147-A177-3AD203B41FA5}">
                      <a16:colId xmlns:a16="http://schemas.microsoft.com/office/drawing/2014/main" val="237436079"/>
                    </a:ext>
                  </a:extLst>
                </a:gridCol>
                <a:gridCol w="2732567">
                  <a:extLst>
                    <a:ext uri="{9D8B030D-6E8A-4147-A177-3AD203B41FA5}">
                      <a16:colId xmlns:a16="http://schemas.microsoft.com/office/drawing/2014/main" val="3783110925"/>
                    </a:ext>
                  </a:extLst>
                </a:gridCol>
                <a:gridCol w="3019647">
                  <a:extLst>
                    <a:ext uri="{9D8B030D-6E8A-4147-A177-3AD203B41FA5}">
                      <a16:colId xmlns:a16="http://schemas.microsoft.com/office/drawing/2014/main" val="3542814981"/>
                    </a:ext>
                  </a:extLst>
                </a:gridCol>
                <a:gridCol w="3099213">
                  <a:extLst>
                    <a:ext uri="{9D8B030D-6E8A-4147-A177-3AD203B41FA5}">
                      <a16:colId xmlns:a16="http://schemas.microsoft.com/office/drawing/2014/main" val="4270174516"/>
                    </a:ext>
                  </a:extLst>
                </a:gridCol>
              </a:tblGrid>
              <a:tr h="372243">
                <a:tc>
                  <a:txBody>
                    <a:bodyPr/>
                    <a:lstStyle/>
                    <a:p>
                      <a:pPr algn="l" fontAlgn="t"/>
                      <a:r>
                        <a:rPr lang="pt" sz="1600" b="1" noProof="0">
                          <a:effectLst/>
                        </a:rPr>
                        <a:t>Tarefa</a:t>
                      </a:r>
                      <a:endParaRPr lang="en-US" sz="1600" noProof="0">
                        <a:effectLst/>
                      </a:endParaRPr>
                    </a:p>
                  </a:txBody>
                  <a:tcPr>
                    <a:lnL>
                      <a:noFill/>
                    </a:lnL>
                    <a:lnR>
                      <a:noFill/>
                    </a:lnR>
                    <a:lnT>
                      <a:noFill/>
                    </a:lnT>
                    <a:lnB>
                      <a:noFill/>
                    </a:lnB>
                    <a:solidFill>
                      <a:srgbClr val="FFFFFF"/>
                    </a:solidFill>
                  </a:tcPr>
                </a:tc>
                <a:tc>
                  <a:txBody>
                    <a:bodyPr/>
                    <a:lstStyle/>
                    <a:p>
                      <a:pPr algn="l" fontAlgn="t"/>
                      <a:r>
                        <a:rPr lang="pt" sz="1600" b="1" noProof="0">
                          <a:effectLst/>
                        </a:rPr>
                        <a:t>Opção A (Boa)</a:t>
                      </a:r>
                      <a:endParaRPr lang="en-US" sz="1600" noProof="0">
                        <a:effectLst/>
                      </a:endParaRPr>
                    </a:p>
                  </a:txBody>
                  <a:tcPr>
                    <a:lnL>
                      <a:noFill/>
                    </a:lnL>
                    <a:lnR>
                      <a:noFill/>
                    </a:lnR>
                    <a:lnT>
                      <a:noFill/>
                    </a:lnT>
                    <a:lnB>
                      <a:noFill/>
                    </a:lnB>
                    <a:solidFill>
                      <a:srgbClr val="FFFFFF"/>
                    </a:solidFill>
                  </a:tcPr>
                </a:tc>
                <a:tc>
                  <a:txBody>
                    <a:bodyPr/>
                    <a:lstStyle/>
                    <a:p>
                      <a:pPr algn="l" fontAlgn="t"/>
                      <a:r>
                        <a:rPr lang="pt" sz="1600" b="1" noProof="0">
                          <a:effectLst/>
                        </a:rPr>
                        <a:t>(Melhor)</a:t>
                      </a:r>
                      <a:endParaRPr lang="en-US" sz="1600" noProof="0">
                        <a:effectLst/>
                      </a:endParaRPr>
                    </a:p>
                  </a:txBody>
                  <a:tcPr>
                    <a:lnL>
                      <a:noFill/>
                    </a:lnL>
                    <a:lnR>
                      <a:noFill/>
                    </a:lnR>
                    <a:lnT>
                      <a:noFill/>
                    </a:lnT>
                    <a:lnB>
                      <a:noFill/>
                    </a:lnB>
                    <a:solidFill>
                      <a:srgbClr val="FFFFFF"/>
                    </a:solidFill>
                  </a:tcPr>
                </a:tc>
                <a:tc>
                  <a:txBody>
                    <a:bodyPr/>
                    <a:lstStyle/>
                    <a:p>
                      <a:pPr algn="l" fontAlgn="t"/>
                      <a:r>
                        <a:rPr lang="pt" sz="1600" b="1" noProof="0">
                          <a:effectLst/>
                        </a:rPr>
                        <a:t>Opção B (Melhor)</a:t>
                      </a:r>
                      <a:endParaRPr lang="en-US" sz="1600" noProof="0">
                        <a:effectLst/>
                      </a:endParaRPr>
                    </a:p>
                  </a:txBody>
                  <a:tcPr>
                    <a:lnL>
                      <a:noFill/>
                    </a:lnL>
                    <a:lnR>
                      <a:noFill/>
                    </a:lnR>
                    <a:lnT>
                      <a:noFill/>
                    </a:lnT>
                    <a:lnB>
                      <a:noFill/>
                    </a:lnB>
                    <a:solidFill>
                      <a:srgbClr val="FFFFFF"/>
                    </a:solidFill>
                  </a:tcPr>
                </a:tc>
                <a:extLst>
                  <a:ext uri="{0D108BD9-81ED-4DB2-BD59-A6C34878D82A}">
                    <a16:rowId xmlns:a16="http://schemas.microsoft.com/office/drawing/2014/main" val="4023180064"/>
                  </a:ext>
                </a:extLst>
              </a:tr>
              <a:tr h="1109280">
                <a:tc>
                  <a:txBody>
                    <a:bodyPr/>
                    <a:lstStyle/>
                    <a:p>
                      <a:pPr algn="l" fontAlgn="t"/>
                      <a:r>
                        <a:rPr lang="pt" sz="1600" b="1" noProof="0">
                          <a:effectLst/>
                        </a:rPr>
                        <a:t>Reescrever e-mails</a:t>
                      </a:r>
                      <a:endParaRPr lang="en-US" sz="1600" noProof="0">
                        <a:effectLst/>
                      </a:endParaRPr>
                    </a:p>
                  </a:txBody>
                  <a:tcPr>
                    <a:lnL>
                      <a:noFill/>
                    </a:lnL>
                    <a:lnR>
                      <a:noFill/>
                    </a:lnR>
                    <a:lnT>
                      <a:noFill/>
                    </a:lnT>
                    <a:lnB>
                      <a:noFill/>
                    </a:lnB>
                    <a:solidFill>
                      <a:srgbClr val="FFFFFF"/>
                    </a:solidFill>
                  </a:tcPr>
                </a:tc>
                <a:tc>
                  <a:txBody>
                    <a:bodyPr/>
                    <a:lstStyle/>
                    <a:p>
                      <a:pPr algn="l" fontAlgn="t"/>
                      <a:r>
                        <a:rPr lang="pt" sz="1400" noProof="0">
                          <a:effectLst/>
                        </a:rPr>
                        <a:t>Copiloto, reescreva este e-mail para ser mais formal: [texto do e-mail].</a:t>
                      </a:r>
                    </a:p>
                  </a:txBody>
                  <a:tcPr>
                    <a:lnL>
                      <a:noFill/>
                    </a:lnL>
                    <a:lnR>
                      <a:noFill/>
                    </a:lnR>
                    <a:lnT>
                      <a:noFill/>
                    </a:lnT>
                    <a:lnB>
                      <a:noFill/>
                    </a:lnB>
                    <a:solidFill>
                      <a:srgbClr val="FFFFFF"/>
                    </a:solidFill>
                  </a:tcPr>
                </a:tc>
                <a:tc>
                  <a:txBody>
                    <a:bodyPr/>
                    <a:lstStyle/>
                    <a:p>
                      <a:pPr algn="l" fontAlgn="t"/>
                      <a:r>
                        <a:rPr lang="pt" sz="1400" noProof="0">
                          <a:effectLst/>
                        </a:rPr>
                        <a:t>Copiloto, reescreva este e-mail para ser mais formal e conciso: [texto do e-mail].</a:t>
                      </a:r>
                    </a:p>
                  </a:txBody>
                  <a:tcPr>
                    <a:lnL>
                      <a:noFill/>
                    </a:lnL>
                    <a:lnR>
                      <a:noFill/>
                    </a:lnR>
                    <a:lnT>
                      <a:noFill/>
                    </a:lnT>
                    <a:lnB>
                      <a:noFill/>
                    </a:lnB>
                    <a:solidFill>
                      <a:srgbClr val="FFFFFF"/>
                    </a:solidFill>
                  </a:tcPr>
                </a:tc>
                <a:tc>
                  <a:txBody>
                    <a:bodyPr/>
                    <a:lstStyle/>
                    <a:p>
                      <a:pPr algn="l" fontAlgn="t"/>
                      <a:r>
                        <a:rPr lang="pt" sz="1400" noProof="0">
                          <a:effectLst/>
                        </a:rPr>
                        <a:t>Copiloto, reescreva este e-mail para ser mais formal, conciso e persuasivo: [texto do e-mail].</a:t>
                      </a:r>
                    </a:p>
                  </a:txBody>
                  <a:tcPr>
                    <a:lnL>
                      <a:noFill/>
                    </a:lnL>
                    <a:lnR>
                      <a:noFill/>
                    </a:lnR>
                    <a:lnT>
                      <a:noFill/>
                    </a:lnT>
                    <a:lnB>
                      <a:noFill/>
                    </a:lnB>
                    <a:solidFill>
                      <a:srgbClr val="FFFFFF"/>
                    </a:solidFill>
                  </a:tcPr>
                </a:tc>
                <a:extLst>
                  <a:ext uri="{0D108BD9-81ED-4DB2-BD59-A6C34878D82A}">
                    <a16:rowId xmlns:a16="http://schemas.microsoft.com/office/drawing/2014/main" val="680462767"/>
                  </a:ext>
                </a:extLst>
              </a:tr>
              <a:tr h="1996574">
                <a:tc>
                  <a:txBody>
                    <a:bodyPr/>
                    <a:lstStyle/>
                    <a:p>
                      <a:pPr algn="l" fontAlgn="t"/>
                      <a:r>
                        <a:rPr lang="pt" sz="1600" b="1" noProof="0">
                          <a:effectLst/>
                        </a:rPr>
                        <a:t>Brainstorming  de </a:t>
                      </a:r>
                      <a:br>
                        <a:rPr lang="en-US" sz="1600" b="1" noProof="0">
                          <a:effectLst/>
                        </a:rPr>
                      </a:br>
                      <a:r>
                        <a:rPr lang="pt" sz="1600" b="1" noProof="0">
                          <a:effectLst/>
                        </a:rPr>
                        <a:t>tópicos de boletins informativos para as partes interessadas</a:t>
                      </a:r>
                      <a:endParaRPr lang="en-US" sz="1600" noProof="0">
                        <a:effectLst/>
                      </a:endParaRPr>
                    </a:p>
                  </a:txBody>
                  <a:tcPr>
                    <a:lnL>
                      <a:noFill/>
                    </a:lnL>
                    <a:lnR>
                      <a:noFill/>
                    </a:lnR>
                    <a:lnT>
                      <a:noFill/>
                    </a:lnT>
                    <a:lnB>
                      <a:noFill/>
                    </a:lnB>
                    <a:solidFill>
                      <a:srgbClr val="FFFFFF"/>
                    </a:solidFill>
                  </a:tcPr>
                </a:tc>
                <a:tc>
                  <a:txBody>
                    <a:bodyPr/>
                    <a:lstStyle/>
                    <a:p>
                      <a:pPr algn="l" fontAlgn="t"/>
                      <a:r>
                        <a:rPr lang="pt" sz="1400" noProof="0">
                          <a:effectLst/>
                        </a:rPr>
                        <a:t>Preciso de ideias para o boletim informativo da nossa empresa. Você pode sugerir alguns tópicos?</a:t>
                      </a:r>
                    </a:p>
                  </a:txBody>
                  <a:tcPr>
                    <a:lnL>
                      <a:noFill/>
                    </a:lnL>
                    <a:lnR>
                      <a:noFill/>
                    </a:lnR>
                    <a:lnT>
                      <a:noFill/>
                    </a:lnT>
                    <a:lnB>
                      <a:noFill/>
                    </a:lnB>
                    <a:solidFill>
                      <a:srgbClr val="FFFFFF"/>
                    </a:solidFill>
                  </a:tcPr>
                </a:tc>
                <a:tc>
                  <a:txBody>
                    <a:bodyPr/>
                    <a:lstStyle/>
                    <a:p>
                      <a:pPr algn="l" fontAlgn="t"/>
                      <a:r>
                        <a:rPr lang="pt" sz="1400" noProof="0">
                          <a:effectLst/>
                        </a:rPr>
                        <a:t>Estou trabalhando no boletim informativo da nossa empresa. Você pode sugerir tópicos relacionados a dicas de produtividade?</a:t>
                      </a:r>
                    </a:p>
                  </a:txBody>
                  <a:tcPr>
                    <a:lnL>
                      <a:noFill/>
                    </a:lnL>
                    <a:lnR>
                      <a:noFill/>
                    </a:lnR>
                    <a:lnT>
                      <a:noFill/>
                    </a:lnT>
                    <a:lnB>
                      <a:noFill/>
                    </a:lnB>
                    <a:solidFill>
                      <a:srgbClr val="FFFFFF"/>
                    </a:solidFill>
                  </a:tcPr>
                </a:tc>
                <a:tc>
                  <a:txBody>
                    <a:bodyPr/>
                    <a:lstStyle/>
                    <a:p>
                      <a:pPr algn="l" fontAlgn="t"/>
                      <a:r>
                        <a:rPr lang="pt" sz="1400" noProof="0">
                          <a:effectLst/>
                        </a:rPr>
                        <a:t>"Estou trabalhando no boletim informativo da nossa empresa. Você pode sugerir tópicos relacionados a dicas de produtividade para analistas financeiros? Cada tópico deve incluir um título atraente e um breve resumo que destaque sua relevância para o público.</a:t>
                      </a:r>
                    </a:p>
                  </a:txBody>
                  <a:tcPr>
                    <a:lnL>
                      <a:noFill/>
                    </a:lnL>
                    <a:lnR>
                      <a:noFill/>
                    </a:lnR>
                    <a:lnT>
                      <a:noFill/>
                    </a:lnT>
                    <a:lnB>
                      <a:noFill/>
                    </a:lnB>
                    <a:solidFill>
                      <a:srgbClr val="FFFFFF"/>
                    </a:solidFill>
                  </a:tcPr>
                </a:tc>
                <a:extLst>
                  <a:ext uri="{0D108BD9-81ED-4DB2-BD59-A6C34878D82A}">
                    <a16:rowId xmlns:a16="http://schemas.microsoft.com/office/drawing/2014/main" val="765949643"/>
                  </a:ext>
                </a:extLst>
              </a:tr>
            </a:tbl>
          </a:graphicData>
        </a:graphic>
      </p:graphicFrame>
      <p:pic>
        <p:nvPicPr>
          <p:cNvPr id="32" name="Picture 31">
            <a:extLst>
              <a:ext uri="{FF2B5EF4-FFF2-40B4-BE49-F238E27FC236}">
                <a16:creationId xmlns:a16="http://schemas.microsoft.com/office/drawing/2014/main" id="{B9C2DA05-D3D0-2E7A-F382-C7CEBEBDBE2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
        <p:nvSpPr>
          <p:cNvPr id="25" name="Rectangle 24">
            <a:extLst>
              <a:ext uri="{FF2B5EF4-FFF2-40B4-BE49-F238E27FC236}">
                <a16:creationId xmlns:a16="http://schemas.microsoft.com/office/drawing/2014/main" id="{C4FF9100-348B-0A02-3834-562DE4E7A1DC}"/>
              </a:ext>
            </a:extLst>
          </p:cNvPr>
          <p:cNvSpPr/>
          <p:nvPr/>
        </p:nvSpPr>
        <p:spPr bwMode="auto">
          <a:xfrm>
            <a:off x="586740" y="5382745"/>
            <a:ext cx="11018520" cy="9716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 sz="2000" b="0" i="0" noProof="0">
                <a:solidFill>
                  <a:schemeClr val="bg1"/>
                </a:solidFill>
                <a:effectLst/>
                <a:latin typeface="Segoe UI" panose="020B0502040204020203" pitchFamily="34" charset="0"/>
              </a:rPr>
              <a:t>Uma das melhores maneiras de trabalhar efetivamente com a IA é pedir que ela refine os resultados, fornecendo seu feedback ou fazendo perguntas de acompanhamento, iterando os resultados. </a:t>
            </a:r>
            <a:endParaRPr lang="en-US" sz="2000" noProof="0">
              <a:solidFill>
                <a:schemeClr val="bg1"/>
              </a:solidFill>
              <a:ea typeface="Segoe UI" pitchFamily="34" charset="0"/>
              <a:cs typeface="Segoe UI" pitchFamily="34" charset="0"/>
            </a:endParaRPr>
          </a:p>
        </p:txBody>
      </p:sp>
      <p:sp>
        <p:nvSpPr>
          <p:cNvPr id="3" name="Rectangle: Folded Corner 2">
            <a:extLst>
              <a:ext uri="{FF2B5EF4-FFF2-40B4-BE49-F238E27FC236}">
                <a16:creationId xmlns:a16="http://schemas.microsoft.com/office/drawing/2014/main" id="{98B20330-4251-5CED-4D8E-BEC221F6E4A4}"/>
              </a:ext>
            </a:extLst>
          </p:cNvPr>
          <p:cNvSpPr/>
          <p:nvPr/>
        </p:nvSpPr>
        <p:spPr bwMode="auto">
          <a:xfrm>
            <a:off x="6743287" y="677732"/>
            <a:ext cx="5266276"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noProof="0" dirty="0">
                <a:solidFill>
                  <a:srgbClr val="FFFFFF"/>
                </a:solidFill>
                <a:ea typeface="Segoe UI" pitchFamily="34" charset="0"/>
                <a:cs typeface="Segoe UI" pitchFamily="34" charset="0"/>
              </a:rPr>
              <a:t>This slide a placeholder for the live demo segment (</a:t>
            </a:r>
            <a:r>
              <a:rPr lang="en-US" sz="2000" b="1" noProof="0" dirty="0">
                <a:solidFill>
                  <a:srgbClr val="FFFFFF"/>
                </a:solidFill>
                <a:ea typeface="Segoe UI" pitchFamily="34" charset="0"/>
                <a:cs typeface="Segoe UI" pitchFamily="34" charset="0"/>
              </a:rPr>
              <a:t>see the ‘live demo’ instructions in the slide note</a:t>
            </a:r>
            <a:r>
              <a:rPr lang="en-US" sz="2000" noProof="0" dirty="0">
                <a:solidFill>
                  <a:srgbClr val="FFFFFF"/>
                </a:solidFill>
                <a:ea typeface="Segoe UI" pitchFamily="34" charset="0"/>
                <a:cs typeface="Segoe UI" pitchFamily="34" charset="0"/>
              </a:rPr>
              <a:t>)</a:t>
            </a:r>
          </a:p>
          <a:p>
            <a:pPr algn="l" defTabSz="932472" fontAlgn="base">
              <a:spcBef>
                <a:spcPct val="0"/>
              </a:spcBef>
              <a:spcAft>
                <a:spcPct val="0"/>
              </a:spcAft>
            </a:pPr>
            <a:r>
              <a:rPr lang="en-US" sz="2000" noProof="0" dirty="0">
                <a:solidFill>
                  <a:srgbClr val="FFFFFF"/>
                </a:solidFill>
                <a:ea typeface="Segoe UI" pitchFamily="34" charset="0"/>
                <a:cs typeface="Segoe UI" pitchFamily="34" charset="0"/>
              </a:rPr>
              <a:t>For ILT/VILT, instructors can </a:t>
            </a:r>
            <a:r>
              <a:rPr lang="en-US" sz="2000" dirty="0">
                <a:solidFill>
                  <a:srgbClr val="FFFFFF"/>
                </a:solidFill>
                <a:ea typeface="Segoe UI" pitchFamily="34" charset="0"/>
                <a:cs typeface="Segoe UI" pitchFamily="34" charset="0"/>
              </a:rPr>
              <a:t>demo live (</a:t>
            </a:r>
            <a:r>
              <a:rPr lang="en-US" sz="2000" noProof="0" dirty="0">
                <a:solidFill>
                  <a:srgbClr val="FFFFFF"/>
                </a:solidFill>
                <a:ea typeface="Segoe UI" pitchFamily="34" charset="0"/>
                <a:cs typeface="Segoe UI" pitchFamily="34" charset="0"/>
              </a:rPr>
              <a:t>more preferred) OR use this slide (as a back-up) to discuss the difference between good vs. best prompt in Task 2</a:t>
            </a:r>
          </a:p>
        </p:txBody>
      </p:sp>
    </p:spTree>
    <p:extLst>
      <p:ext uri="{BB962C8B-B14F-4D97-AF65-F5344CB8AC3E}">
        <p14:creationId xmlns:p14="http://schemas.microsoft.com/office/powerpoint/2010/main" val="16535468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084D-3C3B-CF22-E13D-DDFF57B81CA9}"/>
            </a:ext>
          </a:extLst>
        </p:cNvPr>
        <p:cNvGrpSpPr/>
        <p:nvPr/>
      </p:nvGrpSpPr>
      <p:grpSpPr>
        <a:xfrm>
          <a:off x="0" y="0"/>
          <a:ext cx="0" cy="0"/>
          <a:chOff x="0" y="0"/>
          <a:chExt cx="0" cy="0"/>
        </a:xfrm>
      </p:grpSpPr>
      <p:sp>
        <p:nvSpPr>
          <p:cNvPr id="22" name="Freeform 8">
            <a:extLst>
              <a:ext uri="{FF2B5EF4-FFF2-40B4-BE49-F238E27FC236}">
                <a16:creationId xmlns:a16="http://schemas.microsoft.com/office/drawing/2014/main" id="{20B071BC-943E-2F2B-4979-276C490B83B4}"/>
              </a:ext>
              <a:ext uri="{C183D7F6-B498-43B3-948B-1728B52AA6E4}">
                <adec:decorative xmlns:adec="http://schemas.microsoft.com/office/drawing/2017/decorative" val="1"/>
              </a:ext>
            </a:extLst>
          </p:cNvPr>
          <p:cNvSpPr>
            <a:spLocks/>
          </p:cNvSpPr>
          <p:nvPr/>
        </p:nvSpPr>
        <p:spPr bwMode="auto">
          <a:xfrm>
            <a:off x="460327" y="1662490"/>
            <a:ext cx="11084514" cy="4897798"/>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Rectangle: Top Corners Rounded 33" descr="Um cronômetro para um mini exercício interativo de 7 minutos.">
            <a:extLst>
              <a:ext uri="{FF2B5EF4-FFF2-40B4-BE49-F238E27FC236}">
                <a16:creationId xmlns:a16="http://schemas.microsoft.com/office/drawing/2014/main" id="{CCBDBE36-B3B6-12D5-62DB-BFD283AA5574}"/>
              </a:ext>
            </a:extLst>
          </p:cNvPr>
          <p:cNvSpPr/>
          <p:nvPr/>
        </p:nvSpPr>
        <p:spPr bwMode="auto">
          <a:xfrm flipV="1">
            <a:off x="10140899" y="0"/>
            <a:ext cx="1403942" cy="1735976"/>
          </a:xfrm>
          <a:prstGeom prst="round2SameRect">
            <a:avLst>
              <a:gd name="adj1" fmla="val 34080"/>
              <a:gd name="adj2" fmla="val 0"/>
            </a:avLst>
          </a:prstGeom>
          <a:solidFill>
            <a:srgbClr val="2A446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 name="Title 46">
            <a:extLst>
              <a:ext uri="{FF2B5EF4-FFF2-40B4-BE49-F238E27FC236}">
                <a16:creationId xmlns:a16="http://schemas.microsoft.com/office/drawing/2014/main" id="{3214CAD0-FA25-6361-6399-40B83A163AA1}"/>
              </a:ext>
            </a:extLst>
          </p:cNvPr>
          <p:cNvSpPr>
            <a:spLocks noGrp="1"/>
          </p:cNvSpPr>
          <p:nvPr>
            <p:ph type="title"/>
          </p:nvPr>
        </p:nvSpPr>
        <p:spPr>
          <a:xfrm>
            <a:off x="586740" y="479785"/>
            <a:ext cx="11018520" cy="443198"/>
          </a:xfrm>
        </p:spPr>
        <p:txBody>
          <a:bodyPr/>
          <a:lstStyle/>
          <a:p>
            <a:r>
              <a:rPr lang="pt" sz="3200" noProof="0"/>
              <a:t>Mini exercício interativo</a:t>
            </a:r>
          </a:p>
        </p:txBody>
      </p:sp>
      <p:sp>
        <p:nvSpPr>
          <p:cNvPr id="7" name="TextBox 6">
            <a:extLst>
              <a:ext uri="{FF2B5EF4-FFF2-40B4-BE49-F238E27FC236}">
                <a16:creationId xmlns:a16="http://schemas.microsoft.com/office/drawing/2014/main" id="{CB41F708-0778-96A8-A750-25A86143FBB4}"/>
              </a:ext>
            </a:extLst>
          </p:cNvPr>
          <p:cNvSpPr txBox="1"/>
          <p:nvPr/>
        </p:nvSpPr>
        <p:spPr>
          <a:xfrm>
            <a:off x="504654" y="902435"/>
            <a:ext cx="11100606" cy="584775"/>
          </a:xfrm>
          <a:prstGeom prst="rect">
            <a:avLst/>
          </a:prstGeom>
          <a:noFill/>
        </p:spPr>
        <p:txBody>
          <a:bodyPr wrap="square">
            <a:spAutoFit/>
          </a:bodyPr>
          <a:lstStyle/>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Teste seu prompt para o seu AI Kickstarter</a:t>
            </a:r>
          </a:p>
        </p:txBody>
      </p:sp>
      <p:sp>
        <p:nvSpPr>
          <p:cNvPr id="24" name="TextBox 23">
            <a:extLst>
              <a:ext uri="{FF2B5EF4-FFF2-40B4-BE49-F238E27FC236}">
                <a16:creationId xmlns:a16="http://schemas.microsoft.com/office/drawing/2014/main" id="{71684C8D-D69E-7852-A4E4-CC13647AEC73}"/>
              </a:ext>
            </a:extLst>
          </p:cNvPr>
          <p:cNvSpPr txBox="1"/>
          <p:nvPr/>
        </p:nvSpPr>
        <p:spPr>
          <a:xfrm>
            <a:off x="663327" y="1806045"/>
            <a:ext cx="6229697" cy="369332"/>
          </a:xfrm>
          <a:prstGeom prst="rect">
            <a:avLst/>
          </a:prstGeom>
          <a:noFill/>
        </p:spPr>
        <p:txBody>
          <a:bodyPr wrap="square" lIns="0" tIns="0" rIns="0" bIns="0" rtlCol="0">
            <a:spAutoFit/>
          </a:bodyPr>
          <a:lstStyle/>
          <a:p>
            <a:pPr defTabSz="1371600">
              <a:tabLst>
                <a:tab pos="1371600" algn="l"/>
              </a:tabLst>
              <a:defRPr/>
            </a:pPr>
            <a:r>
              <a:rPr lang="pt" sz="2400" b="1" noProof="0">
                <a:ln w="3175">
                  <a:noFill/>
                </a:ln>
                <a:latin typeface="+mj-lt"/>
                <a:cs typeface="Segoe UI" panose="020B0502040204020203" pitchFamily="34" charset="0"/>
              </a:rPr>
              <a:t>Instruções</a:t>
            </a:r>
          </a:p>
        </p:txBody>
      </p:sp>
      <p:pic>
        <p:nvPicPr>
          <p:cNvPr id="30" name="Graphic 29" descr="Cronômetro 75% esboço">
            <a:extLst>
              <a:ext uri="{FF2B5EF4-FFF2-40B4-BE49-F238E27FC236}">
                <a16:creationId xmlns:a16="http://schemas.microsoft.com/office/drawing/2014/main" id="{037B3CF1-28C3-2AC8-1210-4CFE5389F3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5222" y="172756"/>
            <a:ext cx="914400" cy="914400"/>
          </a:xfrm>
          <a:prstGeom prst="rect">
            <a:avLst/>
          </a:prstGeom>
        </p:spPr>
      </p:pic>
      <p:sp>
        <p:nvSpPr>
          <p:cNvPr id="32" name="TextBox 31">
            <a:extLst>
              <a:ext uri="{FF2B5EF4-FFF2-40B4-BE49-F238E27FC236}">
                <a16:creationId xmlns:a16="http://schemas.microsoft.com/office/drawing/2014/main" id="{9411BAD1-989D-6D5B-C05B-AB2FD11D1F1E}"/>
              </a:ext>
            </a:extLst>
          </p:cNvPr>
          <p:cNvSpPr txBox="1"/>
          <p:nvPr/>
        </p:nvSpPr>
        <p:spPr>
          <a:xfrm>
            <a:off x="10332930" y="1050416"/>
            <a:ext cx="1674420" cy="276999"/>
          </a:xfrm>
          <a:prstGeom prst="rect">
            <a:avLst/>
          </a:prstGeom>
          <a:noFill/>
        </p:spPr>
        <p:txBody>
          <a:bodyPr wrap="square" lIns="0" tIns="0" rIns="0" bIns="0" rtlCol="0">
            <a:spAutoFit/>
          </a:bodyPr>
          <a:lstStyle/>
          <a:p>
            <a:pPr defTabSz="1371600">
              <a:tabLst>
                <a:tab pos="1371600" algn="l"/>
              </a:tabLst>
              <a:defRPr/>
            </a:pPr>
            <a:r>
              <a:rPr lang="pt" sz="1800" b="1" noProof="0">
                <a:ln w="3175">
                  <a:noFill/>
                </a:ln>
                <a:solidFill>
                  <a:schemeClr val="bg1"/>
                </a:solidFill>
                <a:latin typeface="+mj-lt"/>
                <a:cs typeface="Segoe UI" panose="020B0502040204020203" pitchFamily="34" charset="0"/>
              </a:rPr>
              <a:t>7 minutos</a:t>
            </a:r>
          </a:p>
        </p:txBody>
      </p:sp>
      <p:grpSp>
        <p:nvGrpSpPr>
          <p:cNvPr id="8" name="Group 7" descr="Instruções para um 'Mini Exercício interativo' de 7 minutos com etapas para testar e melhorar um prompt para uma tarefa do AI Kickstarter usando o Microsoft Copilot.">
            <a:extLst>
              <a:ext uri="{FF2B5EF4-FFF2-40B4-BE49-F238E27FC236}">
                <a16:creationId xmlns:a16="http://schemas.microsoft.com/office/drawing/2014/main" id="{66175E32-C412-D793-045F-EE90558826E5}"/>
              </a:ext>
            </a:extLst>
          </p:cNvPr>
          <p:cNvGrpSpPr/>
          <p:nvPr/>
        </p:nvGrpSpPr>
        <p:grpSpPr>
          <a:xfrm>
            <a:off x="900404" y="2360217"/>
            <a:ext cx="9899723" cy="3796473"/>
            <a:chOff x="892319" y="2452303"/>
            <a:chExt cx="11132199" cy="4064955"/>
          </a:xfrm>
        </p:grpSpPr>
        <p:grpSp>
          <p:nvGrpSpPr>
            <p:cNvPr id="19" name="Group 18">
              <a:extLst>
                <a:ext uri="{FF2B5EF4-FFF2-40B4-BE49-F238E27FC236}">
                  <a16:creationId xmlns:a16="http://schemas.microsoft.com/office/drawing/2014/main" id="{F970F197-5655-3B74-AAF4-3EA51D618F7D}"/>
                </a:ext>
              </a:extLst>
            </p:cNvPr>
            <p:cNvGrpSpPr/>
            <p:nvPr/>
          </p:nvGrpSpPr>
          <p:grpSpPr>
            <a:xfrm>
              <a:off x="892319" y="2452303"/>
              <a:ext cx="11132195" cy="2810336"/>
              <a:chOff x="586740" y="2724949"/>
              <a:chExt cx="9820709" cy="3239139"/>
            </a:xfrm>
          </p:grpSpPr>
          <p:grpSp>
            <p:nvGrpSpPr>
              <p:cNvPr id="12" name="Group 11">
                <a:extLst>
                  <a:ext uri="{FF2B5EF4-FFF2-40B4-BE49-F238E27FC236}">
                    <a16:creationId xmlns:a16="http://schemas.microsoft.com/office/drawing/2014/main" id="{182142E6-CB88-F160-D587-79FA7FEC7A83}"/>
                  </a:ext>
                </a:extLst>
              </p:cNvPr>
              <p:cNvGrpSpPr/>
              <p:nvPr/>
            </p:nvGrpSpPr>
            <p:grpSpPr>
              <a:xfrm>
                <a:off x="586740" y="2724949"/>
                <a:ext cx="9666181" cy="385757"/>
                <a:chOff x="586740" y="2724949"/>
                <a:chExt cx="9666181" cy="385757"/>
              </a:xfrm>
            </p:grpSpPr>
            <p:sp>
              <p:nvSpPr>
                <p:cNvPr id="6" name="TextBox 5">
                  <a:extLst>
                    <a:ext uri="{FF2B5EF4-FFF2-40B4-BE49-F238E27FC236}">
                      <a16:creationId xmlns:a16="http://schemas.microsoft.com/office/drawing/2014/main" id="{D010C8D8-C866-496E-726C-3ACEA1231B25}"/>
                    </a:ext>
                  </a:extLst>
                </p:cNvPr>
                <p:cNvSpPr txBox="1"/>
                <p:nvPr/>
              </p:nvSpPr>
              <p:spPr>
                <a:xfrm>
                  <a:off x="1700176" y="2755969"/>
                  <a:ext cx="8552745" cy="354737"/>
                </a:xfrm>
                <a:prstGeom prst="rect">
                  <a:avLst/>
                </a:prstGeom>
                <a:noFill/>
              </p:spPr>
              <p:txBody>
                <a:bodyPr wrap="square" lIns="0" tIns="0" rIns="0" bIns="0" rtlCol="0">
                  <a:spAutoFit/>
                </a:bodyPr>
                <a:lstStyle/>
                <a:p>
                  <a:pPr defTabSz="1371600">
                    <a:tabLst>
                      <a:tab pos="1371600" algn="l"/>
                    </a:tabLst>
                    <a:defRPr/>
                  </a:pPr>
                  <a:r>
                    <a:rPr lang="pt" sz="1800" noProof="0">
                      <a:ln w="3175">
                        <a:noFill/>
                      </a:ln>
                      <a:cs typeface="Segoe UI" panose="020B0502040204020203" pitchFamily="34" charset="0"/>
                    </a:rPr>
                    <a:t>Abra o Microsoft Copilot: </a:t>
                  </a:r>
                  <a:r>
                    <a:rPr lang="pt" sz="1800" noProof="0">
                      <a:ln w="3175">
                        <a:noFill/>
                      </a:ln>
                      <a:cs typeface="Segoe UI" panose="020B0502040204020203" pitchFamily="34" charset="0"/>
                      <a:hlinkClick r:id="rId5"/>
                    </a:rPr>
                    <a:t>https://copilot.microsoft.com/</a:t>
                  </a:r>
                  <a:r>
                    <a:rPr lang="pt" sz="1800" noProof="0">
                      <a:ln w="3175">
                        <a:noFill/>
                      </a:ln>
                      <a:cs typeface="Segoe UI" panose="020B0502040204020203" pitchFamily="34" charset="0"/>
                    </a:rPr>
                    <a:t> </a:t>
                  </a:r>
                </a:p>
              </p:txBody>
            </p:sp>
            <p:sp>
              <p:nvSpPr>
                <p:cNvPr id="11" name="TextBox 10">
                  <a:extLst>
                    <a:ext uri="{FF2B5EF4-FFF2-40B4-BE49-F238E27FC236}">
                      <a16:creationId xmlns:a16="http://schemas.microsoft.com/office/drawing/2014/main" id="{C2CD521E-BADC-F4AE-12C0-4F629576720B}"/>
                    </a:ext>
                  </a:extLst>
                </p:cNvPr>
                <p:cNvSpPr txBox="1"/>
                <p:nvPr/>
              </p:nvSpPr>
              <p:spPr>
                <a:xfrm>
                  <a:off x="586740" y="2724949"/>
                  <a:ext cx="1187940" cy="354738"/>
                </a:xfrm>
                <a:prstGeom prst="rect">
                  <a:avLst/>
                </a:prstGeom>
                <a:noFill/>
              </p:spPr>
              <p:txBody>
                <a:bodyPr wrap="square" lIns="0" tIns="0" rIns="0" bIns="0" rtlCol="0">
                  <a:spAutoFit/>
                </a:bodyPr>
                <a:lstStyle/>
                <a:p>
                  <a:pPr defTabSz="1371600">
                    <a:tabLst>
                      <a:tab pos="1371600" algn="l"/>
                    </a:tabLst>
                    <a:defRPr/>
                  </a:pPr>
                  <a:r>
                    <a:rPr lang="pt" sz="2000" b="1" noProof="0">
                      <a:ln w="3175">
                        <a:noFill/>
                      </a:ln>
                      <a:cs typeface="Segoe UI" panose="020B0502040204020203" pitchFamily="34" charset="0"/>
                    </a:rPr>
                    <a:t>Passo 1</a:t>
                  </a:r>
                </a:p>
              </p:txBody>
            </p:sp>
          </p:grpSp>
          <p:grpSp>
            <p:nvGrpSpPr>
              <p:cNvPr id="13" name="Group 12">
                <a:extLst>
                  <a:ext uri="{FF2B5EF4-FFF2-40B4-BE49-F238E27FC236}">
                    <a16:creationId xmlns:a16="http://schemas.microsoft.com/office/drawing/2014/main" id="{257388D5-1629-987A-3C55-C65F5CAC7A16}"/>
                  </a:ext>
                </a:extLst>
              </p:cNvPr>
              <p:cNvGrpSpPr/>
              <p:nvPr/>
            </p:nvGrpSpPr>
            <p:grpSpPr>
              <a:xfrm>
                <a:off x="586740" y="3395790"/>
                <a:ext cx="9166746" cy="714161"/>
                <a:chOff x="586740" y="2243884"/>
                <a:chExt cx="9166746" cy="714161"/>
              </a:xfrm>
            </p:grpSpPr>
            <p:sp>
              <p:nvSpPr>
                <p:cNvPr id="14" name="TextBox 13">
                  <a:extLst>
                    <a:ext uri="{FF2B5EF4-FFF2-40B4-BE49-F238E27FC236}">
                      <a16:creationId xmlns:a16="http://schemas.microsoft.com/office/drawing/2014/main" id="{CAF2AB81-D722-947F-EF1F-5BABD0225B55}"/>
                    </a:ext>
                  </a:extLst>
                </p:cNvPr>
                <p:cNvSpPr txBox="1"/>
                <p:nvPr/>
              </p:nvSpPr>
              <p:spPr>
                <a:xfrm>
                  <a:off x="1700175" y="2274363"/>
                  <a:ext cx="8053311" cy="683682"/>
                </a:xfrm>
                <a:prstGeom prst="rect">
                  <a:avLst/>
                </a:prstGeom>
                <a:noFill/>
              </p:spPr>
              <p:txBody>
                <a:bodyPr wrap="square" lIns="0" tIns="0" rIns="0" bIns="0" rtlCol="0">
                  <a:spAutoFit/>
                </a:bodyPr>
                <a:lstStyle/>
                <a:p>
                  <a:pPr defTabSz="1371600">
                    <a:tabLst>
                      <a:tab pos="1371600" algn="l"/>
                    </a:tabLst>
                    <a:defRPr/>
                  </a:pPr>
                  <a:r>
                    <a:rPr lang="pt" sz="1800" noProof="0">
                      <a:ln w="3175">
                        <a:noFill/>
                      </a:ln>
                      <a:cs typeface="Segoe UI" panose="020B0502040204020203" pitchFamily="34" charset="0"/>
                    </a:rPr>
                    <a:t>Para sua  tarefa </a:t>
                  </a:r>
                  <a:r>
                    <a:rPr lang="pt" sz="1800" b="1" noProof="0">
                      <a:ln w="3175">
                        <a:noFill/>
                      </a:ln>
                      <a:cs typeface="Segoe UI" panose="020B0502040204020203" pitchFamily="34" charset="0"/>
                    </a:rPr>
                    <a:t>AI Kickstarter </a:t>
                  </a:r>
                  <a:r>
                    <a:rPr lang="pt" sz="1800" noProof="0">
                      <a:ln w="3175">
                        <a:noFill/>
                      </a:ln>
                      <a:cs typeface="Segoe UI" panose="020B0502040204020203" pitchFamily="34" charset="0"/>
                    </a:rPr>
                    <a:t>identificada anteriormente, </a:t>
                  </a:r>
                  <a:r>
                    <a:rPr lang="pt" sz="1800" b="1" noProof="0">
                      <a:ln w="3175">
                        <a:noFill/>
                      </a:ln>
                      <a:cs typeface="Segoe UI" panose="020B0502040204020203" pitchFamily="34" charset="0"/>
                    </a:rPr>
                    <a:t>elabore um prompt </a:t>
                  </a:r>
                  <a:r>
                    <a:rPr lang="pt" sz="1800" noProof="0">
                      <a:ln w="3175">
                        <a:noFill/>
                      </a:ln>
                      <a:cs typeface="Segoe UI" panose="020B0502040204020203" pitchFamily="34" charset="0"/>
                    </a:rPr>
                    <a:t>considerando os principais elementos de um prompt eficaz, como especificidade, contexto e formato desejado</a:t>
                  </a:r>
                </a:p>
              </p:txBody>
            </p:sp>
            <p:sp>
              <p:nvSpPr>
                <p:cNvPr id="15" name="TextBox 14">
                  <a:extLst>
                    <a:ext uri="{FF2B5EF4-FFF2-40B4-BE49-F238E27FC236}">
                      <a16:creationId xmlns:a16="http://schemas.microsoft.com/office/drawing/2014/main" id="{E08ACDAD-8F3B-45DA-CBD9-23C989B3279A}"/>
                    </a:ext>
                  </a:extLst>
                </p:cNvPr>
                <p:cNvSpPr txBox="1"/>
                <p:nvPr/>
              </p:nvSpPr>
              <p:spPr>
                <a:xfrm>
                  <a:off x="586740" y="2243884"/>
                  <a:ext cx="1187940" cy="354738"/>
                </a:xfrm>
                <a:prstGeom prst="rect">
                  <a:avLst/>
                </a:prstGeom>
                <a:noFill/>
              </p:spPr>
              <p:txBody>
                <a:bodyPr wrap="square" lIns="0" tIns="0" rIns="0" bIns="0" rtlCol="0">
                  <a:spAutoFit/>
                </a:bodyPr>
                <a:lstStyle/>
                <a:p>
                  <a:pPr defTabSz="1371600">
                    <a:tabLst>
                      <a:tab pos="1371600" algn="l"/>
                    </a:tabLst>
                    <a:defRPr/>
                  </a:pPr>
                  <a:r>
                    <a:rPr lang="pt" sz="2000" b="1" noProof="0">
                      <a:ln w="3175">
                        <a:noFill/>
                      </a:ln>
                      <a:cs typeface="Segoe UI" panose="020B0502040204020203" pitchFamily="34" charset="0"/>
                    </a:rPr>
                    <a:t>Passo 2</a:t>
                  </a:r>
                </a:p>
              </p:txBody>
            </p:sp>
          </p:grpSp>
          <p:grpSp>
            <p:nvGrpSpPr>
              <p:cNvPr id="16" name="Group 15">
                <a:extLst>
                  <a:ext uri="{FF2B5EF4-FFF2-40B4-BE49-F238E27FC236}">
                    <a16:creationId xmlns:a16="http://schemas.microsoft.com/office/drawing/2014/main" id="{AD05D55F-2C15-765F-6DFA-87C7306B8C7A}"/>
                  </a:ext>
                </a:extLst>
              </p:cNvPr>
              <p:cNvGrpSpPr/>
              <p:nvPr/>
            </p:nvGrpSpPr>
            <p:grpSpPr>
              <a:xfrm>
                <a:off x="586740" y="4566763"/>
                <a:ext cx="9820709" cy="1397325"/>
                <a:chOff x="586740" y="2209495"/>
                <a:chExt cx="9820709" cy="1397325"/>
              </a:xfrm>
            </p:grpSpPr>
            <p:sp>
              <p:nvSpPr>
                <p:cNvPr id="17" name="TextBox 16">
                  <a:extLst>
                    <a:ext uri="{FF2B5EF4-FFF2-40B4-BE49-F238E27FC236}">
                      <a16:creationId xmlns:a16="http://schemas.microsoft.com/office/drawing/2014/main" id="{E7D762BA-F5E0-C293-A9D1-709B563583FA}"/>
                    </a:ext>
                  </a:extLst>
                </p:cNvPr>
                <p:cNvSpPr txBox="1"/>
                <p:nvPr/>
              </p:nvSpPr>
              <p:spPr>
                <a:xfrm>
                  <a:off x="1700174" y="2239456"/>
                  <a:ext cx="8707275" cy="1367364"/>
                </a:xfrm>
                <a:prstGeom prst="rect">
                  <a:avLst/>
                </a:prstGeom>
                <a:noFill/>
              </p:spPr>
              <p:txBody>
                <a:bodyPr wrap="square" lIns="0" tIns="0" rIns="0" bIns="0" rtlCol="0">
                  <a:spAutoFit/>
                </a:bodyPr>
                <a:lstStyle/>
                <a:p>
                  <a:pPr defTabSz="1371600">
                    <a:tabLst>
                      <a:tab pos="1371600" algn="l"/>
                    </a:tabLst>
                    <a:defRPr/>
                  </a:pPr>
                  <a:r>
                    <a:rPr lang="pt" sz="1800" b="1" noProof="0">
                      <a:ln w="3175">
                        <a:noFill/>
                      </a:ln>
                      <a:cs typeface="Segoe UI" panose="020B0502040204020203" pitchFamily="34" charset="0"/>
                    </a:rPr>
                    <a:t>Avalie </a:t>
                  </a:r>
                  <a:r>
                    <a:rPr lang="pt" sz="1800" noProof="0">
                      <a:ln w="3175">
                        <a:noFill/>
                      </a:ln>
                      <a:cs typeface="Segoe UI" panose="020B0502040204020203" pitchFamily="34" charset="0"/>
                    </a:rPr>
                    <a:t>as respostas geradas por IA: </a:t>
                  </a:r>
                </a:p>
                <a:p>
                  <a:pPr marL="342900" indent="-342900" defTabSz="1371600">
                    <a:buFont typeface="Arial" panose="020B0604020202020204" pitchFamily="34" charset="0"/>
                    <a:buChar char="•"/>
                    <a:tabLst>
                      <a:tab pos="1371600" algn="l"/>
                    </a:tabLst>
                    <a:defRPr/>
                  </a:pPr>
                  <a:r>
                    <a:rPr lang="pt" sz="1800" noProof="0">
                      <a:ln w="3175">
                        <a:noFill/>
                      </a:ln>
                      <a:cs typeface="Segoe UI" panose="020B0502040204020203" pitchFamily="34" charset="0"/>
                    </a:rPr>
                    <a:t>O Copilot entendeu seu prompt corretamente?</a:t>
                  </a:r>
                </a:p>
                <a:p>
                  <a:pPr marL="342900" indent="-342900" defTabSz="1371600">
                    <a:buFont typeface="Arial" panose="020B0604020202020204" pitchFamily="34" charset="0"/>
                    <a:buChar char="•"/>
                    <a:tabLst>
                      <a:tab pos="1371600" algn="l"/>
                    </a:tabLst>
                    <a:defRPr/>
                  </a:pPr>
                  <a:r>
                    <a:rPr lang="pt" sz="1800" noProof="0">
                      <a:ln w="3175">
                        <a:noFill/>
                      </a:ln>
                      <a:cs typeface="Segoe UI" panose="020B0502040204020203" pitchFamily="34" charset="0"/>
                    </a:rPr>
                    <a:t>A resposta é relevante e útil para suas necessidades?</a:t>
                  </a:r>
                </a:p>
                <a:p>
                  <a:pPr marL="342900" indent="-342900" defTabSz="1371600">
                    <a:buFont typeface="Arial" panose="020B0604020202020204" pitchFamily="34" charset="0"/>
                    <a:buChar char="•"/>
                    <a:tabLst>
                      <a:tab pos="1371600" algn="l"/>
                    </a:tabLst>
                    <a:defRPr/>
                  </a:pPr>
                  <a:r>
                    <a:rPr lang="pt" sz="1800" noProof="0">
                      <a:ln w="3175">
                        <a:noFill/>
                      </a:ln>
                      <a:cs typeface="Segoe UI" panose="020B0502040204020203" pitchFamily="34" charset="0"/>
                    </a:rPr>
                    <a:t>Como você pode refinar seu prompt para melhorar a resposta?</a:t>
                  </a:r>
                </a:p>
              </p:txBody>
            </p:sp>
            <p:sp>
              <p:nvSpPr>
                <p:cNvPr id="18" name="TextBox 17">
                  <a:extLst>
                    <a:ext uri="{FF2B5EF4-FFF2-40B4-BE49-F238E27FC236}">
                      <a16:creationId xmlns:a16="http://schemas.microsoft.com/office/drawing/2014/main" id="{3D909515-5D61-08E1-7376-2A59C753D2D4}"/>
                    </a:ext>
                  </a:extLst>
                </p:cNvPr>
                <p:cNvSpPr txBox="1"/>
                <p:nvPr/>
              </p:nvSpPr>
              <p:spPr>
                <a:xfrm>
                  <a:off x="586740" y="2209495"/>
                  <a:ext cx="1187939" cy="354738"/>
                </a:xfrm>
                <a:prstGeom prst="rect">
                  <a:avLst/>
                </a:prstGeom>
                <a:noFill/>
              </p:spPr>
              <p:txBody>
                <a:bodyPr wrap="square" lIns="0" tIns="0" rIns="0" bIns="0" rtlCol="0">
                  <a:spAutoFit/>
                </a:bodyPr>
                <a:lstStyle/>
                <a:p>
                  <a:pPr defTabSz="1371600">
                    <a:tabLst>
                      <a:tab pos="1371600" algn="l"/>
                    </a:tabLst>
                    <a:defRPr/>
                  </a:pPr>
                  <a:r>
                    <a:rPr lang="pt" sz="2000" b="1" noProof="0">
                      <a:ln w="3175">
                        <a:noFill/>
                      </a:ln>
                      <a:cs typeface="Segoe UI" panose="020B0502040204020203" pitchFamily="34" charset="0"/>
                    </a:rPr>
                    <a:t>Passo 3</a:t>
                  </a:r>
                </a:p>
              </p:txBody>
            </p:sp>
          </p:grpSp>
        </p:grpSp>
        <p:grpSp>
          <p:nvGrpSpPr>
            <p:cNvPr id="26" name="Group 25">
              <a:extLst>
                <a:ext uri="{FF2B5EF4-FFF2-40B4-BE49-F238E27FC236}">
                  <a16:creationId xmlns:a16="http://schemas.microsoft.com/office/drawing/2014/main" id="{E17F1B08-DC3A-9FDA-B505-7C32EA503A0B}"/>
                </a:ext>
                <a:ext uri="{C183D7F6-B498-43B3-948B-1728B52AA6E4}">
                  <adec:decorative xmlns:adec="http://schemas.microsoft.com/office/drawing/2017/decorative" val="1"/>
                </a:ext>
              </a:extLst>
            </p:cNvPr>
            <p:cNvGrpSpPr/>
            <p:nvPr/>
          </p:nvGrpSpPr>
          <p:grpSpPr>
            <a:xfrm>
              <a:off x="892319" y="2962806"/>
              <a:ext cx="11132194" cy="2423423"/>
              <a:chOff x="706172" y="2926781"/>
              <a:chExt cx="13349284" cy="2839138"/>
            </a:xfrm>
          </p:grpSpPr>
          <p:cxnSp>
            <p:nvCxnSpPr>
              <p:cNvPr id="27" name="Straight Connector 26">
                <a:extLst>
                  <a:ext uri="{FF2B5EF4-FFF2-40B4-BE49-F238E27FC236}">
                    <a16:creationId xmlns:a16="http://schemas.microsoft.com/office/drawing/2014/main" id="{8ED69A07-4BD8-74BC-DCC4-8F28F21FEDB0}"/>
                  </a:ext>
                  <a:ext uri="{C183D7F6-B498-43B3-948B-1728B52AA6E4}">
                    <adec:decorative xmlns:adec="http://schemas.microsoft.com/office/drawing/2017/decorative" val="1"/>
                  </a:ext>
                </a:extLst>
              </p:cNvPr>
              <p:cNvCxnSpPr>
                <a:cxnSpLocks/>
              </p:cNvCxnSpPr>
              <p:nvPr/>
            </p:nvCxnSpPr>
            <p:spPr>
              <a:xfrm flipH="1">
                <a:off x="706173" y="2926781"/>
                <a:ext cx="12956989"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CFB5ED2-2CBD-03C0-55D8-78970EDBB79B}"/>
                  </a:ext>
                  <a:ext uri="{C183D7F6-B498-43B3-948B-1728B52AA6E4}">
                    <adec:decorative xmlns:adec="http://schemas.microsoft.com/office/drawing/2017/decorative" val="1"/>
                  </a:ext>
                </a:extLst>
              </p:cNvPr>
              <p:cNvCxnSpPr>
                <a:cxnSpLocks/>
              </p:cNvCxnSpPr>
              <p:nvPr/>
            </p:nvCxnSpPr>
            <p:spPr>
              <a:xfrm flipH="1">
                <a:off x="706172" y="4143441"/>
                <a:ext cx="13349284"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3BF8C0C-C59B-212F-E0CC-3D3B85C09367}"/>
                  </a:ext>
                  <a:ext uri="{C183D7F6-B498-43B3-948B-1728B52AA6E4}">
                    <adec:decorative xmlns:adec="http://schemas.microsoft.com/office/drawing/2017/decorative" val="1"/>
                  </a:ext>
                </a:extLst>
              </p:cNvPr>
              <p:cNvCxnSpPr>
                <a:cxnSpLocks/>
              </p:cNvCxnSpPr>
              <p:nvPr/>
            </p:nvCxnSpPr>
            <p:spPr>
              <a:xfrm flipH="1">
                <a:off x="706172" y="5765919"/>
                <a:ext cx="12956990"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2AF21EC-F201-5888-22E1-2A18D34584D0}"/>
                </a:ext>
              </a:extLst>
            </p:cNvPr>
            <p:cNvSpPr txBox="1"/>
            <p:nvPr/>
          </p:nvSpPr>
          <p:spPr>
            <a:xfrm>
              <a:off x="2154444" y="5446249"/>
              <a:ext cx="9870074" cy="1071009"/>
            </a:xfrm>
            <a:prstGeom prst="rect">
              <a:avLst/>
            </a:prstGeom>
            <a:noFill/>
          </p:spPr>
          <p:txBody>
            <a:bodyPr wrap="square" lIns="0" tIns="0" rIns="0" bIns="0" rtlCol="0">
              <a:spAutoFit/>
            </a:bodyPr>
            <a:lstStyle/>
            <a:p>
              <a:pPr defTabSz="1371600">
                <a:tabLst>
                  <a:tab pos="1371600" algn="l"/>
                </a:tabLst>
                <a:defRPr/>
              </a:pPr>
              <a:r>
                <a:rPr lang="pt" sz="1800" noProof="0">
                  <a:ln w="3175">
                    <a:noFill/>
                  </a:ln>
                  <a:cs typeface="Segoe UI" panose="020B0502040204020203" pitchFamily="34" charset="0"/>
                </a:rPr>
                <a:t>Teste se o seu feedback para o Copilot melhora a qualidade da saída</a:t>
              </a:r>
            </a:p>
            <a:p>
              <a:pPr marL="342900" indent="-342900" defTabSz="1371600">
                <a:buFont typeface="Arial" panose="020B0604020202020204" pitchFamily="34" charset="0"/>
                <a:buChar char="•"/>
                <a:tabLst>
                  <a:tab pos="1371600" algn="l"/>
                </a:tabLst>
                <a:defRPr/>
              </a:pPr>
              <a:r>
                <a:rPr lang="pt" sz="1800" noProof="0">
                  <a:ln w="3175">
                    <a:noFill/>
                  </a:ln>
                  <a:cs typeface="Segoe UI" panose="020B0502040204020203" pitchFamily="34" charset="0"/>
                </a:rPr>
                <a:t>Qual foi o seu </a:t>
              </a:r>
              <a:r>
                <a:rPr lang="pt" sz="1800" b="1" noProof="0">
                  <a:ln w="3175">
                    <a:noFill/>
                  </a:ln>
                  <a:cs typeface="Segoe UI" panose="020B0502040204020203" pitchFamily="34" charset="0"/>
                </a:rPr>
                <a:t>momento 'aha' </a:t>
              </a:r>
              <a:r>
                <a:rPr lang="pt" sz="1800" noProof="0">
                  <a:ln w="3175">
                    <a:noFill/>
                  </a:ln>
                  <a:cs typeface="Segoe UI" panose="020B0502040204020203" pitchFamily="34" charset="0"/>
                </a:rPr>
                <a:t>para melhorar sua solicitação de melhores resultados?</a:t>
              </a:r>
            </a:p>
            <a:p>
              <a:pPr defTabSz="1371600">
                <a:tabLst>
                  <a:tab pos="1371600" algn="l"/>
                </a:tabLst>
                <a:defRPr/>
              </a:pPr>
              <a:endParaRPr lang="en-US" sz="1050" b="1" noProof="0">
                <a:ln w="3175">
                  <a:noFill/>
                </a:ln>
                <a:cs typeface="Segoe UI" panose="020B0502040204020203" pitchFamily="34" charset="0"/>
              </a:endParaRPr>
            </a:p>
            <a:p>
              <a:pPr defTabSz="1371600">
                <a:tabLst>
                  <a:tab pos="1371600" algn="l"/>
                </a:tabLst>
                <a:defRPr/>
              </a:pPr>
              <a:r>
                <a:rPr lang="pt" sz="1800" b="1" noProof="0">
                  <a:ln w="3175">
                    <a:noFill/>
                  </a:ln>
                  <a:cs typeface="Segoe UI" panose="020B0502040204020203" pitchFamily="34" charset="0"/>
                </a:rPr>
                <a:t>Compartilhe sua maior lição com os colegas!</a:t>
              </a:r>
            </a:p>
          </p:txBody>
        </p:sp>
        <p:sp>
          <p:nvSpPr>
            <p:cNvPr id="4" name="TextBox 3">
              <a:extLst>
                <a:ext uri="{FF2B5EF4-FFF2-40B4-BE49-F238E27FC236}">
                  <a16:creationId xmlns:a16="http://schemas.microsoft.com/office/drawing/2014/main" id="{00AE0D1D-47A1-4041-4F30-F6BD9B1BE863}"/>
                </a:ext>
              </a:extLst>
            </p:cNvPr>
            <p:cNvSpPr txBox="1"/>
            <p:nvPr/>
          </p:nvSpPr>
          <p:spPr>
            <a:xfrm>
              <a:off x="892319" y="5446249"/>
              <a:ext cx="1346579" cy="307778"/>
            </a:xfrm>
            <a:prstGeom prst="rect">
              <a:avLst/>
            </a:prstGeom>
            <a:noFill/>
          </p:spPr>
          <p:txBody>
            <a:bodyPr wrap="square" lIns="0" tIns="0" rIns="0" bIns="0" rtlCol="0">
              <a:spAutoFit/>
            </a:bodyPr>
            <a:lstStyle/>
            <a:p>
              <a:pPr defTabSz="1371600">
                <a:tabLst>
                  <a:tab pos="1371600" algn="l"/>
                </a:tabLst>
                <a:defRPr/>
              </a:pPr>
              <a:r>
                <a:rPr lang="pt" sz="2000" b="1" noProof="0">
                  <a:ln w="3175">
                    <a:noFill/>
                  </a:ln>
                  <a:cs typeface="Segoe UI" panose="020B0502040204020203" pitchFamily="34" charset="0"/>
                </a:rPr>
                <a:t>Passo 4</a:t>
              </a:r>
            </a:p>
          </p:txBody>
        </p:sp>
      </p:grpSp>
    </p:spTree>
    <p:extLst>
      <p:ext uri="{BB962C8B-B14F-4D97-AF65-F5344CB8AC3E}">
        <p14:creationId xmlns:p14="http://schemas.microsoft.com/office/powerpoint/2010/main" val="2854408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07129-A0C8-516C-2AB8-74550FFF3D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7EF495-709F-DBA7-C15A-13A0BED9A86A}"/>
              </a:ext>
            </a:extLst>
          </p:cNvPr>
          <p:cNvSpPr>
            <a:spLocks noGrp="1"/>
          </p:cNvSpPr>
          <p:nvPr>
            <p:ph type="title"/>
          </p:nvPr>
        </p:nvSpPr>
        <p:spPr>
          <a:xfrm>
            <a:off x="585215" y="1869828"/>
            <a:ext cx="7924801" cy="1661993"/>
          </a:xfrm>
        </p:spPr>
        <p:txBody>
          <a:bodyPr/>
          <a:lstStyle/>
          <a:p>
            <a:r>
              <a:rPr lang="pt" noProof="0"/>
              <a:t>5: Planeje ações pequenas e fáceis: </a:t>
            </a:r>
            <a:br>
              <a:rPr lang="en-US" noProof="0"/>
            </a:br>
            <a:r>
              <a:rPr lang="pt" noProof="0"/>
              <a:t>Ganhos rápidos para trabalhar de forma mais inteligente</a:t>
            </a:r>
          </a:p>
        </p:txBody>
      </p:sp>
      <p:sp>
        <p:nvSpPr>
          <p:cNvPr id="5" name="Text Placeholder 4">
            <a:extLst>
              <a:ext uri="{FF2B5EF4-FFF2-40B4-BE49-F238E27FC236}">
                <a16:creationId xmlns:a16="http://schemas.microsoft.com/office/drawing/2014/main" id="{CA91087A-47CC-9C39-976B-538F515D2B17}"/>
              </a:ext>
            </a:extLst>
          </p:cNvPr>
          <p:cNvSpPr>
            <a:spLocks noGrp="1"/>
          </p:cNvSpPr>
          <p:nvPr>
            <p:ph type="body" sz="quarter" idx="12"/>
          </p:nvPr>
        </p:nvSpPr>
        <p:spPr>
          <a:xfrm>
            <a:off x="585216" y="3751542"/>
            <a:ext cx="6380480" cy="307777"/>
          </a:xfrm>
        </p:spPr>
        <p:txBody>
          <a:bodyPr/>
          <a:lstStyle/>
          <a:p>
            <a:r>
              <a:rPr lang="pt" sz="2000" noProof="0"/>
              <a:t>Comece sua jornada de IA com pequenos hábitos de IA</a:t>
            </a:r>
          </a:p>
        </p:txBody>
      </p:sp>
    </p:spTree>
    <p:extLst>
      <p:ext uri="{BB962C8B-B14F-4D97-AF65-F5344CB8AC3E}">
        <p14:creationId xmlns:p14="http://schemas.microsoft.com/office/powerpoint/2010/main" val="2207782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DA3E-873C-6967-A22E-E07DED39D63D}"/>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D31BC5A4-888C-FB11-F1AD-D86EAE498E68}"/>
              </a:ext>
            </a:extLst>
          </p:cNvPr>
          <p:cNvSpPr>
            <a:spLocks noGrp="1"/>
          </p:cNvSpPr>
          <p:nvPr>
            <p:ph type="title"/>
          </p:nvPr>
        </p:nvSpPr>
        <p:spPr>
          <a:xfrm>
            <a:off x="469900" y="685537"/>
            <a:ext cx="11136883" cy="553998"/>
          </a:xfrm>
        </p:spPr>
        <p:txBody>
          <a:bodyPr tIns="0" rIns="0" bIns="0">
            <a:noAutofit/>
          </a:bodyPr>
          <a:lstStyle/>
          <a:p>
            <a:r>
              <a:rPr lang="pt" noProof="0"/>
              <a:t>Bem-vindo ao Microsoft AI Skills Fest!</a:t>
            </a:r>
            <a:endParaRPr lang="en-US" sz="4400" noProof="0"/>
          </a:p>
        </p:txBody>
      </p:sp>
      <p:sp>
        <p:nvSpPr>
          <p:cNvPr id="15" name="Text Placeholder 33">
            <a:extLst>
              <a:ext uri="{FF2B5EF4-FFF2-40B4-BE49-F238E27FC236}">
                <a16:creationId xmlns:a16="http://schemas.microsoft.com/office/drawing/2014/main" id="{B71E8197-0B40-6734-FDBB-8FD316B2352F}"/>
              </a:ext>
            </a:extLst>
          </p:cNvPr>
          <p:cNvSpPr txBox="1">
            <a:spLocks/>
          </p:cNvSpPr>
          <p:nvPr/>
        </p:nvSpPr>
        <p:spPr>
          <a:xfrm>
            <a:off x="480060" y="1503589"/>
            <a:ext cx="6913179"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pt" sz="2800" b="1" noProof="0">
                <a:solidFill>
                  <a:schemeClr val="bg1"/>
                </a:solidFill>
                <a:cs typeface="Segoe UI" panose="020B0502040204020203" pitchFamily="34" charset="0"/>
              </a:rPr>
              <a:t>Lembretes rápidos antes de</a:t>
            </a:r>
            <a:r>
              <a:rPr lang="pt" sz="2800" noProof="0">
                <a:solidFill>
                  <a:schemeClr val="bg1"/>
                </a:solidFill>
                <a:cs typeface="Segoe UI" panose="020B0502040204020203" pitchFamily="34" charset="0"/>
              </a:rPr>
              <a:t> começarmos</a:t>
            </a:r>
          </a:p>
        </p:txBody>
      </p:sp>
      <p:sp>
        <p:nvSpPr>
          <p:cNvPr id="26" name="Rectangle: Rounded Corners 4">
            <a:extLst>
              <a:ext uri="{FF2B5EF4-FFF2-40B4-BE49-F238E27FC236}">
                <a16:creationId xmlns:a16="http://schemas.microsoft.com/office/drawing/2014/main" id="{B58735D2-8CB9-7273-7DA4-4867DC0F7A6A}"/>
              </a:ext>
              <a:ext uri="{C183D7F6-B498-43B3-948B-1728B52AA6E4}">
                <adec:decorative xmlns:adec="http://schemas.microsoft.com/office/drawing/2017/decorative" val="1"/>
              </a:ext>
            </a:extLst>
          </p:cNvPr>
          <p:cNvSpPr/>
          <p:nvPr/>
        </p:nvSpPr>
        <p:spPr>
          <a:xfrm>
            <a:off x="337586" y="2090191"/>
            <a:ext cx="4531924" cy="4470268"/>
          </a:xfrm>
          <a:prstGeom prst="roundRect">
            <a:avLst>
              <a:gd name="adj" fmla="val 3826"/>
            </a:avLst>
          </a:prstGeom>
          <a:solidFill>
            <a:schemeClr val="bg2">
              <a:lumMod val="90000"/>
              <a:lumOff val="10000"/>
              <a:alpha val="89804"/>
            </a:scheme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2" name="Text Placeholder 2">
            <a:extLst>
              <a:ext uri="{FF2B5EF4-FFF2-40B4-BE49-F238E27FC236}">
                <a16:creationId xmlns:a16="http://schemas.microsoft.com/office/drawing/2014/main" id="{5329FDD3-8F6C-1AA6-F205-2306E47A947B}"/>
              </a:ext>
            </a:extLst>
          </p:cNvPr>
          <p:cNvSpPr txBox="1">
            <a:spLocks/>
          </p:cNvSpPr>
          <p:nvPr/>
        </p:nvSpPr>
        <p:spPr>
          <a:xfrm>
            <a:off x="571621" y="2242099"/>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1</a:t>
            </a:r>
          </a:p>
        </p:txBody>
      </p:sp>
      <p:sp>
        <p:nvSpPr>
          <p:cNvPr id="3" name="Text Placeholder 33">
            <a:extLst>
              <a:ext uri="{FF2B5EF4-FFF2-40B4-BE49-F238E27FC236}">
                <a16:creationId xmlns:a16="http://schemas.microsoft.com/office/drawing/2014/main" id="{542F49C8-419D-F050-E037-99BFCF729FB4}"/>
              </a:ext>
            </a:extLst>
          </p:cNvPr>
          <p:cNvSpPr txBox="1">
            <a:spLocks/>
          </p:cNvSpPr>
          <p:nvPr/>
        </p:nvSpPr>
        <p:spPr>
          <a:xfrm>
            <a:off x="561976" y="2775134"/>
            <a:ext cx="4028673" cy="94262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pt" noProof="0">
                <a:latin typeface="+mj-lt"/>
                <a:cs typeface="Segoe UI"/>
              </a:rPr>
              <a:t>Junte-se ao nosso divertido desafio</a:t>
            </a:r>
            <a:r>
              <a:rPr lang="pt">
                <a:latin typeface="+mj-lt"/>
                <a:cs typeface="Segoe UI"/>
              </a:rPr>
              <a:t> </a:t>
            </a:r>
            <a:r>
              <a:rPr lang="pt" noProof="0">
                <a:latin typeface="+mj-lt"/>
                <a:cs typeface="Segoe UI Semibold"/>
              </a:rPr>
              <a:t>GUINNESS WORLD </a:t>
            </a:r>
            <a:r>
              <a:rPr lang="pt">
                <a:latin typeface="+mj-lt"/>
                <a:cs typeface="Segoe UI Semibold"/>
              </a:rPr>
              <a:t>RECORDS</a:t>
            </a:r>
            <a:r>
              <a:rPr lang="pt" baseline="30000">
                <a:latin typeface="+mj-lt"/>
                <a:cs typeface="Segoe UI Semibold"/>
              </a:rPr>
              <a:t>™ </a:t>
            </a:r>
            <a:r>
              <a:rPr lang="pt" noProof="0">
                <a:latin typeface="+mj-lt"/>
                <a:cs typeface="Segoe UI"/>
              </a:rPr>
              <a:t>! </a:t>
            </a:r>
          </a:p>
        </p:txBody>
      </p:sp>
      <p:cxnSp>
        <p:nvCxnSpPr>
          <p:cNvPr id="12" name="Straight Connector 11">
            <a:extLst>
              <a:ext uri="{FF2B5EF4-FFF2-40B4-BE49-F238E27FC236}">
                <a16:creationId xmlns:a16="http://schemas.microsoft.com/office/drawing/2014/main" id="{FC8A2D2A-5BE0-DE0C-0FAE-BB40623823AB}"/>
              </a:ext>
              <a:ext uri="{C183D7F6-B498-43B3-948B-1728B52AA6E4}">
                <adec:decorative xmlns:adec="http://schemas.microsoft.com/office/drawing/2017/decorative" val="1"/>
              </a:ext>
            </a:extLst>
          </p:cNvPr>
          <p:cNvCxnSpPr>
            <a:cxnSpLocks/>
          </p:cNvCxnSpPr>
          <p:nvPr/>
        </p:nvCxnSpPr>
        <p:spPr>
          <a:xfrm flipV="1">
            <a:off x="562954" y="3771289"/>
            <a:ext cx="4040944" cy="11792"/>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808CC36-1A03-0E2C-25AE-A956A30B3590}"/>
              </a:ext>
            </a:extLst>
          </p:cNvPr>
          <p:cNvSpPr txBox="1"/>
          <p:nvPr/>
        </p:nvSpPr>
        <p:spPr>
          <a:xfrm>
            <a:off x="1764086" y="3816229"/>
            <a:ext cx="2839812" cy="2200602"/>
          </a:xfrm>
          <a:prstGeom prst="rect">
            <a:avLst/>
          </a:prstGeom>
          <a:noFill/>
        </p:spPr>
        <p:txBody>
          <a:bodyPr wrap="square">
            <a:spAutoFit/>
          </a:bodyPr>
          <a:lstStyle/>
          <a:p>
            <a:pPr marL="0" lvl="1" indent="0">
              <a:spcBef>
                <a:spcPts val="0"/>
              </a:spcBef>
              <a:spcAft>
                <a:spcPts val="600"/>
              </a:spcAft>
              <a:buFont typeface="Wingdings" panose="05000000000000000000" pitchFamily="2" charset="2"/>
              <a:buNone/>
            </a:pPr>
            <a:r>
              <a:rPr lang="pt" sz="1600" b="1" noProof="0">
                <a:latin typeface="+mj-lt"/>
                <a:cs typeface="Dreaming Outloud Pro" panose="03050502040302030504" pitchFamily="66" charset="0"/>
              </a:rPr>
              <a:t>Ganhe seu selo:</a:t>
            </a:r>
          </a:p>
          <a:p>
            <a:pPr marL="0" lvl="1">
              <a:spcBef>
                <a:spcPts val="0"/>
              </a:spcBef>
              <a:spcAft>
                <a:spcPts val="1200"/>
              </a:spcAft>
            </a:pPr>
            <a:r>
              <a:rPr lang="pt" sz="1600" b="1" noProof="0">
                <a:latin typeface="+mj-lt"/>
                <a:cs typeface="Dreaming Outloud Pro" panose="03050502040302030504" pitchFamily="66" charset="0"/>
              </a:rPr>
              <a:t>Passo 1: </a:t>
            </a:r>
            <a:r>
              <a:rPr lang="pt" sz="1600" noProof="0">
                <a:cs typeface="Dreaming Outloud Pro" panose="03050502040302030504" pitchFamily="66" charset="0"/>
              </a:rPr>
              <a:t>Se ainda não o fez, reserve um momento para se registrar: </a:t>
            </a:r>
            <a:r>
              <a:rPr lang="pt" sz="1600" noProof="0">
                <a:cs typeface="Segoe UI" panose="020B0502040204020203" pitchFamily="34" charset="0"/>
                <a:hlinkClick r:id="rId3">
                  <a:extLst>
                    <a:ext uri="{A12FA001-AC4F-418D-AE19-62706E023703}">
                      <ahyp:hlinkClr xmlns:ahyp="http://schemas.microsoft.com/office/drawing/2018/hyperlinkcolor" val="tx"/>
                    </a:ext>
                  </a:extLst>
                </a:hlinkClick>
              </a:rPr>
              <a:t>https://aka.ms/AISkillsFest</a:t>
            </a:r>
            <a:r>
              <a:rPr lang="pt" sz="1600" noProof="0">
                <a:cs typeface="Segoe UI" panose="020B0502040204020203" pitchFamily="34" charset="0"/>
              </a:rPr>
              <a:t> </a:t>
            </a:r>
            <a:endParaRPr lang="en-US" sz="1600" b="1" noProof="0">
              <a:latin typeface="+mj-lt"/>
              <a:cs typeface="Dreaming Outloud Pro" panose="03050502040302030504" pitchFamily="66" charset="0"/>
            </a:endParaRPr>
          </a:p>
          <a:p>
            <a:pPr marL="0" lvl="1">
              <a:spcBef>
                <a:spcPts val="0"/>
              </a:spcBef>
              <a:spcAft>
                <a:spcPts val="1200"/>
              </a:spcAft>
            </a:pPr>
            <a:r>
              <a:rPr lang="pt" sz="1600" b="1" noProof="0">
                <a:latin typeface="+mj-lt"/>
                <a:cs typeface="Dreaming Outloud Pro" panose="03050502040302030504" pitchFamily="66" charset="0"/>
              </a:rPr>
              <a:t>Etapa 2: </a:t>
            </a:r>
            <a:r>
              <a:rPr lang="pt" sz="1600" noProof="0">
                <a:cs typeface="Dreaming Outloud Pro" panose="03050502040302030504" pitchFamily="66" charset="0"/>
              </a:rPr>
              <a:t>Participar desta sessão</a:t>
            </a:r>
          </a:p>
          <a:p>
            <a:pPr marL="0" lvl="1">
              <a:spcBef>
                <a:spcPts val="0"/>
              </a:spcBef>
              <a:spcAft>
                <a:spcPts val="1200"/>
              </a:spcAft>
            </a:pPr>
            <a:r>
              <a:rPr lang="pt" sz="1600" b="1" noProof="0">
                <a:latin typeface="+mj-lt"/>
                <a:cs typeface="Dreaming Outloud Pro" panose="03050502040302030504" pitchFamily="66" charset="0"/>
              </a:rPr>
              <a:t>Etapa 3: </a:t>
            </a:r>
            <a:r>
              <a:rPr lang="pt" sz="1600" noProof="0">
                <a:cs typeface="Dreaming Outloud Pro" panose="03050502040302030504" pitchFamily="66" charset="0"/>
              </a:rPr>
              <a:t>concluir uma etapa final (compartilhada no final)</a:t>
            </a:r>
          </a:p>
        </p:txBody>
      </p:sp>
      <p:sp>
        <p:nvSpPr>
          <p:cNvPr id="27" name="Rectangle: Rounded Corners 4">
            <a:extLst>
              <a:ext uri="{FF2B5EF4-FFF2-40B4-BE49-F238E27FC236}">
                <a16:creationId xmlns:a16="http://schemas.microsoft.com/office/drawing/2014/main" id="{3F8A0BCC-975E-ECCE-7C4E-FA464D3C7133}"/>
              </a:ext>
              <a:ext uri="{C183D7F6-B498-43B3-948B-1728B52AA6E4}">
                <adec:decorative xmlns:adec="http://schemas.microsoft.com/office/drawing/2017/decorative" val="1"/>
              </a:ext>
            </a:extLst>
          </p:cNvPr>
          <p:cNvSpPr/>
          <p:nvPr/>
        </p:nvSpPr>
        <p:spPr>
          <a:xfrm>
            <a:off x="5057600" y="2090191"/>
            <a:ext cx="3393913" cy="4470267"/>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18" name="Text Placeholder 2">
            <a:extLst>
              <a:ext uri="{FF2B5EF4-FFF2-40B4-BE49-F238E27FC236}">
                <a16:creationId xmlns:a16="http://schemas.microsoft.com/office/drawing/2014/main" id="{8A10A529-46B9-5190-2177-51EB1AC9A4FD}"/>
              </a:ext>
            </a:extLst>
          </p:cNvPr>
          <p:cNvSpPr txBox="1">
            <a:spLocks/>
          </p:cNvSpPr>
          <p:nvPr/>
        </p:nvSpPr>
        <p:spPr>
          <a:xfrm>
            <a:off x="5296835" y="2258272"/>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2</a:t>
            </a:r>
          </a:p>
        </p:txBody>
      </p:sp>
      <p:sp>
        <p:nvSpPr>
          <p:cNvPr id="20" name="Text Placeholder 33">
            <a:extLst>
              <a:ext uri="{FF2B5EF4-FFF2-40B4-BE49-F238E27FC236}">
                <a16:creationId xmlns:a16="http://schemas.microsoft.com/office/drawing/2014/main" id="{FD403DC2-329C-F520-185D-2FA5D493F838}"/>
              </a:ext>
            </a:extLst>
          </p:cNvPr>
          <p:cNvSpPr txBox="1">
            <a:spLocks/>
          </p:cNvSpPr>
          <p:nvPr/>
        </p:nvSpPr>
        <p:spPr>
          <a:xfrm>
            <a:off x="5301978" y="2728587"/>
            <a:ext cx="3043434" cy="83099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pt" sz="1800" noProof="0">
                <a:solidFill>
                  <a:schemeClr val="bg1"/>
                </a:solidFill>
                <a:latin typeface="+mj-lt"/>
                <a:cs typeface="Segoe UI"/>
              </a:rPr>
              <a:t>Prepare-se para um exercício interativo usando o Microsoft Copilot!</a:t>
            </a:r>
          </a:p>
        </p:txBody>
      </p:sp>
      <p:cxnSp>
        <p:nvCxnSpPr>
          <p:cNvPr id="34" name="Straight Connector 33">
            <a:extLst>
              <a:ext uri="{FF2B5EF4-FFF2-40B4-BE49-F238E27FC236}">
                <a16:creationId xmlns:a16="http://schemas.microsoft.com/office/drawing/2014/main" id="{E26BDF79-AC85-C476-52FF-4ED10758C891}"/>
              </a:ext>
              <a:ext uri="{C183D7F6-B498-43B3-948B-1728B52AA6E4}">
                <adec:decorative xmlns:adec="http://schemas.microsoft.com/office/drawing/2017/decorative" val="1"/>
              </a:ext>
            </a:extLst>
          </p:cNvPr>
          <p:cNvCxnSpPr>
            <a:cxnSpLocks/>
          </p:cNvCxnSpPr>
          <p:nvPr/>
        </p:nvCxnSpPr>
        <p:spPr>
          <a:xfrm>
            <a:off x="5236411" y="3696271"/>
            <a:ext cx="3120599" cy="0"/>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descr="Captura de tela de um código qr para o desafio do Guinness World Records.">
            <a:extLst>
              <a:ext uri="{FF2B5EF4-FFF2-40B4-BE49-F238E27FC236}">
                <a16:creationId xmlns:a16="http://schemas.microsoft.com/office/drawing/2014/main" id="{FD71B694-9077-1FF2-D423-3C430F21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36411" y="3876454"/>
            <a:ext cx="1103406" cy="1100399"/>
          </a:xfrm>
          <a:prstGeom prst="rect">
            <a:avLst/>
          </a:prstGeom>
        </p:spPr>
      </p:pic>
      <p:sp>
        <p:nvSpPr>
          <p:cNvPr id="9" name="TextBox 8">
            <a:extLst>
              <a:ext uri="{FF2B5EF4-FFF2-40B4-BE49-F238E27FC236}">
                <a16:creationId xmlns:a16="http://schemas.microsoft.com/office/drawing/2014/main" id="{06F427CA-7EF2-AF57-14E6-29B22663B05D}"/>
              </a:ext>
            </a:extLst>
          </p:cNvPr>
          <p:cNvSpPr txBox="1"/>
          <p:nvPr/>
        </p:nvSpPr>
        <p:spPr>
          <a:xfrm>
            <a:off x="6339817" y="3885733"/>
            <a:ext cx="2076301" cy="830997"/>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pt" sz="1600" b="1" noProof="0">
                <a:solidFill>
                  <a:schemeClr val="bg1"/>
                </a:solidFill>
                <a:latin typeface="+mj-lt"/>
                <a:cs typeface="Segoe UI"/>
              </a:rPr>
              <a:t>Como? </a:t>
            </a:r>
            <a:br>
              <a:rPr lang="en-US" sz="1600" b="1" noProof="0">
                <a:solidFill>
                  <a:schemeClr val="bg1"/>
                </a:solidFill>
                <a:latin typeface="+mj-lt"/>
                <a:cs typeface="Segoe UI"/>
              </a:rPr>
            </a:br>
            <a:r>
              <a:rPr lang="pt" sz="1600" noProof="0">
                <a:solidFill>
                  <a:schemeClr val="bg1"/>
                </a:solidFill>
                <a:cs typeface="Segoe UI"/>
              </a:rPr>
              <a:t>Abra o Copilot </a:t>
            </a:r>
            <a:br>
              <a:rPr lang="en-US" sz="1600" noProof="0">
                <a:solidFill>
                  <a:schemeClr val="bg1"/>
                </a:solidFill>
                <a:cs typeface="Segoe UI"/>
              </a:rPr>
            </a:br>
            <a:r>
              <a:rPr lang="pt" sz="1600" noProof="0">
                <a:solidFill>
                  <a:schemeClr val="bg1"/>
                </a:solidFill>
                <a:cs typeface="Segoe UI"/>
              </a:rPr>
              <a:t>em outro navegador</a:t>
            </a:r>
          </a:p>
        </p:txBody>
      </p:sp>
      <p:sp>
        <p:nvSpPr>
          <p:cNvPr id="31" name="TextBox 30">
            <a:extLst>
              <a:ext uri="{FF2B5EF4-FFF2-40B4-BE49-F238E27FC236}">
                <a16:creationId xmlns:a16="http://schemas.microsoft.com/office/drawing/2014/main" id="{E9D831CD-7EA5-4FA0-8CD0-31F71D4A50F5}"/>
              </a:ext>
            </a:extLst>
          </p:cNvPr>
          <p:cNvSpPr txBox="1"/>
          <p:nvPr/>
        </p:nvSpPr>
        <p:spPr>
          <a:xfrm>
            <a:off x="5205063" y="5060150"/>
            <a:ext cx="3189268" cy="338554"/>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pt" sz="1600" noProof="0">
                <a:solidFill>
                  <a:schemeClr val="bg1"/>
                </a:solidFill>
                <a:cs typeface="Segoe UI"/>
              </a:rPr>
              <a:t>  https://copilot.microsoft.com/</a:t>
            </a:r>
          </a:p>
        </p:txBody>
      </p:sp>
      <p:sp>
        <p:nvSpPr>
          <p:cNvPr id="28" name="Rectangle: Rounded Corners 4">
            <a:extLst>
              <a:ext uri="{FF2B5EF4-FFF2-40B4-BE49-F238E27FC236}">
                <a16:creationId xmlns:a16="http://schemas.microsoft.com/office/drawing/2014/main" id="{A413C8B4-4EAA-ACD0-5646-3CA66BC318C3}"/>
              </a:ext>
              <a:ext uri="{C183D7F6-B498-43B3-948B-1728B52AA6E4}">
                <adec:decorative xmlns:adec="http://schemas.microsoft.com/office/drawing/2017/decorative" val="1"/>
              </a:ext>
            </a:extLst>
          </p:cNvPr>
          <p:cNvSpPr/>
          <p:nvPr/>
        </p:nvSpPr>
        <p:spPr>
          <a:xfrm>
            <a:off x="8639603" y="2090190"/>
            <a:ext cx="3120598" cy="4470267"/>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24" name="Text Placeholder 2">
            <a:extLst>
              <a:ext uri="{FF2B5EF4-FFF2-40B4-BE49-F238E27FC236}">
                <a16:creationId xmlns:a16="http://schemas.microsoft.com/office/drawing/2014/main" id="{6E41864A-8D65-4579-A69A-0149F2F3B411}"/>
              </a:ext>
            </a:extLst>
          </p:cNvPr>
          <p:cNvSpPr txBox="1">
            <a:spLocks/>
          </p:cNvSpPr>
          <p:nvPr/>
        </p:nvSpPr>
        <p:spPr>
          <a:xfrm>
            <a:off x="8923628" y="2258272"/>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3</a:t>
            </a:r>
          </a:p>
        </p:txBody>
      </p:sp>
      <p:sp>
        <p:nvSpPr>
          <p:cNvPr id="25" name="Text Placeholder 33">
            <a:extLst>
              <a:ext uri="{FF2B5EF4-FFF2-40B4-BE49-F238E27FC236}">
                <a16:creationId xmlns:a16="http://schemas.microsoft.com/office/drawing/2014/main" id="{553A35A7-6D6F-0B7D-3104-45257907C73E}"/>
              </a:ext>
            </a:extLst>
          </p:cNvPr>
          <p:cNvSpPr txBox="1">
            <a:spLocks/>
          </p:cNvSpPr>
          <p:nvPr/>
        </p:nvSpPr>
        <p:spPr>
          <a:xfrm>
            <a:off x="8923629" y="2736551"/>
            <a:ext cx="2524385"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pt" sz="1800" noProof="0">
                <a:solidFill>
                  <a:schemeClr val="bg1"/>
                </a:solidFill>
                <a:latin typeface="+mj-lt"/>
                <a:cs typeface="Segoe UI" panose="020B0502040204020203" pitchFamily="34" charset="0"/>
              </a:rPr>
              <a:t>Faça perguntas e compartilhe seus pensamentos </a:t>
            </a:r>
          </a:p>
        </p:txBody>
      </p:sp>
      <p:cxnSp>
        <p:nvCxnSpPr>
          <p:cNvPr id="37" name="Straight Connector 36">
            <a:extLst>
              <a:ext uri="{FF2B5EF4-FFF2-40B4-BE49-F238E27FC236}">
                <a16:creationId xmlns:a16="http://schemas.microsoft.com/office/drawing/2014/main" id="{90357E8D-DC3F-6610-C448-0CE08E588D49}"/>
              </a:ext>
              <a:ext uri="{C183D7F6-B498-43B3-948B-1728B52AA6E4}">
                <adec:decorative xmlns:adec="http://schemas.microsoft.com/office/drawing/2017/decorative" val="1"/>
              </a:ext>
            </a:extLst>
          </p:cNvPr>
          <p:cNvCxnSpPr>
            <a:cxnSpLocks/>
          </p:cNvCxnSpPr>
          <p:nvPr/>
        </p:nvCxnSpPr>
        <p:spPr>
          <a:xfrm>
            <a:off x="8809093" y="3696271"/>
            <a:ext cx="2768890" cy="0"/>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D4BDEA0-1BF5-CE9E-3DEF-118CE0F2C5D4}"/>
              </a:ext>
            </a:extLst>
          </p:cNvPr>
          <p:cNvSpPr txBox="1"/>
          <p:nvPr/>
        </p:nvSpPr>
        <p:spPr>
          <a:xfrm>
            <a:off x="8836404" y="3876454"/>
            <a:ext cx="2611610" cy="830997"/>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pt" sz="1600" noProof="0">
                <a:solidFill>
                  <a:schemeClr val="bg1"/>
                </a:solidFill>
                <a:cs typeface="Segoe UI" panose="020B0502040204020203" pitchFamily="34" charset="0"/>
              </a:rPr>
              <a:t>Com seus colegas e nossos </a:t>
            </a:r>
            <a:r>
              <a:rPr lang="pt" sz="1600" noProof="0">
                <a:solidFill>
                  <a:schemeClr val="bg1"/>
                </a:solidFill>
                <a:latin typeface="+mj-lt"/>
                <a:cs typeface="Segoe UI" panose="020B0502040204020203" pitchFamily="34" charset="0"/>
              </a:rPr>
              <a:t>especialistas em IA da Microsoft </a:t>
            </a:r>
            <a:r>
              <a:rPr lang="pt" sz="1600" noProof="0">
                <a:solidFill>
                  <a:schemeClr val="bg1"/>
                </a:solidFill>
                <a:cs typeface="Segoe UI" panose="020B0502040204020203" pitchFamily="34" charset="0"/>
              </a:rPr>
              <a:t>("Moderadores ao vivo") no chat</a:t>
            </a:r>
            <a:endParaRPr lang="en-US" sz="1400" noProof="0">
              <a:solidFill>
                <a:schemeClr val="bg1"/>
              </a:solidFill>
              <a:cs typeface="Segoe UI" panose="020B0502040204020203" pitchFamily="34" charset="0"/>
            </a:endParaRPr>
          </a:p>
        </p:txBody>
      </p:sp>
      <p:pic>
        <p:nvPicPr>
          <p:cNvPr id="4" name="Picture 3" descr="A qr code with a black background&#10;&#10;AI-generated content may be incorrect.">
            <a:extLst>
              <a:ext uri="{FF2B5EF4-FFF2-40B4-BE49-F238E27FC236}">
                <a16:creationId xmlns:a16="http://schemas.microsoft.com/office/drawing/2014/main" id="{C330B51C-D35F-9F4D-BDE5-E53395E19EA6}"/>
              </a:ext>
            </a:extLst>
          </p:cNvPr>
          <p:cNvPicPr>
            <a:picLocks noChangeAspect="1"/>
          </p:cNvPicPr>
          <p:nvPr/>
        </p:nvPicPr>
        <p:blipFill>
          <a:blip r:embed="rId5"/>
          <a:stretch>
            <a:fillRect/>
          </a:stretch>
        </p:blipFill>
        <p:spPr>
          <a:xfrm>
            <a:off x="560649" y="3893193"/>
            <a:ext cx="1068247" cy="1048956"/>
          </a:xfrm>
          <a:prstGeom prst="rect">
            <a:avLst/>
          </a:prstGeom>
        </p:spPr>
      </p:pic>
    </p:spTree>
    <p:extLst>
      <p:ext uri="{BB962C8B-B14F-4D97-AF65-F5344CB8AC3E}">
        <p14:creationId xmlns:p14="http://schemas.microsoft.com/office/powerpoint/2010/main" val="3359390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841AD-0771-C0C1-149F-47C9B91F1D4E}"/>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99DCD87F-22D0-BA32-9EA4-D0F7B2CFB44D}"/>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5400000">
            <a:off x="11095865" y="5842804"/>
            <a:ext cx="1082829" cy="966093"/>
          </a:xfrm>
          <a:prstGeom prst="rect">
            <a:avLst/>
          </a:prstGeom>
        </p:spPr>
      </p:pic>
      <p:sp>
        <p:nvSpPr>
          <p:cNvPr id="18" name="Rectangle 17" descr="Uma lista de verificação para trabalhar com IA de forma responsável, com orientações sobre como criar prompts claros e específicos, observar preconceitos, garantir clareza, justiça em relação à privacidade e transparência.">
            <a:extLst>
              <a:ext uri="{FF2B5EF4-FFF2-40B4-BE49-F238E27FC236}">
                <a16:creationId xmlns:a16="http://schemas.microsoft.com/office/drawing/2014/main" id="{65E39371-C7B4-8E99-08F0-6220D76444D4}"/>
              </a:ext>
            </a:extLst>
          </p:cNvPr>
          <p:cNvSpPr/>
          <p:nvPr/>
        </p:nvSpPr>
        <p:spPr bwMode="auto">
          <a:xfrm>
            <a:off x="0" y="0"/>
            <a:ext cx="5037188" cy="6857999"/>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1200"/>
              </a:spcAft>
            </a:pPr>
            <a:endParaRPr lang="en-US" sz="2000" noProof="0">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F9E254AF-42D2-CDF8-15B9-70F70729C768}"/>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D426504F-41DF-E0E6-1CD2-5E353ADCC48D}"/>
              </a:ext>
            </a:extLst>
          </p:cNvPr>
          <p:cNvSpPr txBox="1">
            <a:spLocks noGrp="1"/>
          </p:cNvSpPr>
          <p:nvPr>
            <p:ph type="title"/>
          </p:nvPr>
        </p:nvSpPr>
        <p:spPr>
          <a:xfrm>
            <a:off x="423997" y="445533"/>
            <a:ext cx="7354190"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pt" noProof="0"/>
              <a:t>Trabalhando com a </a:t>
            </a:r>
            <a:r>
              <a:rPr lang="en-US" noProof="0"/>
              <a:t>IA</a:t>
            </a:r>
            <a:br>
              <a:rPr lang="en-US" noProof="0"/>
            </a:br>
            <a:r>
              <a:rPr lang="pt" noProof="0"/>
              <a:t>de forma responsável</a:t>
            </a:r>
            <a:endParaRPr kumimoji="0" lang="en-US" b="0" i="0" u="none" strike="noStrike" kern="1200" cap="none" spc="0" normalizeH="0" baseline="0" noProof="0">
              <a:ln w="3175">
                <a:noFill/>
              </a:ln>
              <a:effectLst/>
              <a:uLnTx/>
              <a:uFillTx/>
              <a:ea typeface="+mn-ea"/>
              <a:cs typeface="Segoe UI" pitchFamily="34" charset="0"/>
            </a:endParaRPr>
          </a:p>
        </p:txBody>
      </p:sp>
      <p:sp>
        <p:nvSpPr>
          <p:cNvPr id="19" name="Title 46">
            <a:extLst>
              <a:ext uri="{FF2B5EF4-FFF2-40B4-BE49-F238E27FC236}">
                <a16:creationId xmlns:a16="http://schemas.microsoft.com/office/drawing/2014/main" id="{E1EC6692-6054-8BA9-1BEE-BEFC19A1688B}"/>
              </a:ext>
            </a:extLst>
          </p:cNvPr>
          <p:cNvSpPr txBox="1">
            <a:spLocks/>
          </p:cNvSpPr>
          <p:nvPr/>
        </p:nvSpPr>
        <p:spPr>
          <a:xfrm>
            <a:off x="516590" y="1723135"/>
            <a:ext cx="429995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pt" sz="2000" noProof="0"/>
              <a:t>Uso responsável da IA: um rápido checklist</a:t>
            </a:r>
          </a:p>
        </p:txBody>
      </p:sp>
      <p:sp>
        <p:nvSpPr>
          <p:cNvPr id="17" name="Title 46">
            <a:extLst>
              <a:ext uri="{FF2B5EF4-FFF2-40B4-BE49-F238E27FC236}">
                <a16:creationId xmlns:a16="http://schemas.microsoft.com/office/drawing/2014/main" id="{3BBCEBA6-8BC1-3D6B-AA71-F6C896ED08ED}"/>
              </a:ext>
            </a:extLst>
          </p:cNvPr>
          <p:cNvSpPr txBox="1">
            <a:spLocks/>
          </p:cNvSpPr>
          <p:nvPr/>
        </p:nvSpPr>
        <p:spPr>
          <a:xfrm>
            <a:off x="516590" y="2384113"/>
            <a:ext cx="4449617" cy="427040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pt" sz="1600" noProof="0">
                <a:latin typeface="+mn-lt"/>
              </a:rPr>
              <a:t>Use </a:t>
            </a:r>
            <a:r>
              <a:rPr lang="pt" sz="1600" b="1" noProof="0">
                <a:latin typeface="+mn-lt"/>
              </a:rPr>
              <a:t>prompts claros e específicos </a:t>
            </a:r>
            <a:r>
              <a:rPr lang="pt" sz="1600" noProof="0">
                <a:latin typeface="+mn-lt"/>
              </a:rPr>
              <a:t>para obter resultados de IA relevantes</a:t>
            </a:r>
          </a:p>
          <a:p>
            <a:pPr marL="285750" indent="-285750">
              <a:spcAft>
                <a:spcPts val="900"/>
              </a:spcAft>
              <a:buFont typeface="Wingdings" panose="05000000000000000000" pitchFamily="2" charset="2"/>
              <a:buChar char="q"/>
            </a:pPr>
            <a:r>
              <a:rPr lang="pt" sz="1600" b="1" noProof="0">
                <a:latin typeface="+mn-lt"/>
              </a:rPr>
              <a:t>Verifique a precisão </a:t>
            </a:r>
            <a:r>
              <a:rPr lang="pt" sz="1600" noProof="0">
                <a:latin typeface="+mn-lt"/>
              </a:rPr>
              <a:t>cruzando o conteúdo gerado por IA com fontes confiáveis</a:t>
            </a:r>
          </a:p>
          <a:p>
            <a:pPr marL="285750" indent="-285750">
              <a:spcAft>
                <a:spcPts val="900"/>
              </a:spcAft>
              <a:buFont typeface="Wingdings" panose="05000000000000000000" pitchFamily="2" charset="2"/>
              <a:buChar char="q"/>
            </a:pPr>
            <a:r>
              <a:rPr lang="pt" sz="1600" b="1" noProof="0">
                <a:latin typeface="+mn-lt"/>
              </a:rPr>
              <a:t>Fique atento a preconceitos </a:t>
            </a:r>
            <a:r>
              <a:rPr lang="pt" sz="1600" noProof="0">
                <a:latin typeface="+mn-lt"/>
              </a:rPr>
              <a:t>(gênero, racial, socioeconômico) e ajuste o conteúdo conforme necessário</a:t>
            </a:r>
          </a:p>
          <a:p>
            <a:pPr marL="285750" indent="-285750">
              <a:spcAft>
                <a:spcPts val="900"/>
              </a:spcAft>
              <a:buFont typeface="Wingdings" panose="05000000000000000000" pitchFamily="2" charset="2"/>
              <a:buChar char="q"/>
            </a:pPr>
            <a:r>
              <a:rPr lang="pt" sz="1600" noProof="0">
                <a:latin typeface="+mn-lt"/>
              </a:rPr>
              <a:t>Edite conteúdo gerado por IA para </a:t>
            </a:r>
            <a:r>
              <a:rPr lang="pt" sz="1600" b="1" noProof="0">
                <a:latin typeface="+mn-lt"/>
              </a:rPr>
              <a:t>garantir clareza, justiça e alinhamento </a:t>
            </a:r>
            <a:r>
              <a:rPr lang="pt" sz="1600" noProof="0">
                <a:latin typeface="+mn-lt"/>
              </a:rPr>
              <a:t>com seus objetivos.</a:t>
            </a:r>
          </a:p>
          <a:p>
            <a:pPr marL="285750" indent="-285750">
              <a:spcAft>
                <a:spcPts val="900"/>
              </a:spcAft>
              <a:buFont typeface="Wingdings" panose="05000000000000000000" pitchFamily="2" charset="2"/>
              <a:buChar char="q"/>
            </a:pPr>
            <a:r>
              <a:rPr lang="pt" sz="1600" b="1" noProof="0">
                <a:latin typeface="+mn-lt"/>
              </a:rPr>
              <a:t>Respeite a privacidade </a:t>
            </a:r>
            <a:r>
              <a:rPr lang="pt" sz="1600" noProof="0">
                <a:latin typeface="+mn-lt"/>
              </a:rPr>
              <a:t>- evite compartilhar dados confidenciais ou pessoais com ferramentas de IA</a:t>
            </a:r>
          </a:p>
          <a:p>
            <a:pPr marL="285750" indent="-285750">
              <a:spcAft>
                <a:spcPts val="900"/>
              </a:spcAft>
              <a:buFont typeface="Wingdings" panose="05000000000000000000" pitchFamily="2" charset="2"/>
              <a:buChar char="q"/>
            </a:pPr>
            <a:r>
              <a:rPr lang="pt" sz="1600" b="1" noProof="0">
                <a:latin typeface="+mn-lt"/>
              </a:rPr>
              <a:t>Seja transparente </a:t>
            </a:r>
            <a:r>
              <a:rPr lang="pt" sz="1600" noProof="0">
                <a:latin typeface="+mn-lt"/>
              </a:rPr>
              <a:t>– divulgue conteúdo gerado por IA em uso profissional ou público.</a:t>
            </a:r>
          </a:p>
        </p:txBody>
      </p:sp>
      <p:sp>
        <p:nvSpPr>
          <p:cNvPr id="21" name="TextBox 20">
            <a:extLst>
              <a:ext uri="{FF2B5EF4-FFF2-40B4-BE49-F238E27FC236}">
                <a16:creationId xmlns:a16="http://schemas.microsoft.com/office/drawing/2014/main" id="{33D8E79D-8A7B-9170-77CF-17F30728AAF4}"/>
              </a:ext>
            </a:extLst>
          </p:cNvPr>
          <p:cNvSpPr txBox="1"/>
          <p:nvPr/>
        </p:nvSpPr>
        <p:spPr>
          <a:xfrm>
            <a:off x="5552855" y="1846246"/>
            <a:ext cx="4826601" cy="369332"/>
          </a:xfrm>
          <a:prstGeom prst="rect">
            <a:avLst/>
          </a:prstGeom>
          <a:noFill/>
        </p:spPr>
        <p:txBody>
          <a:bodyPr wrap="square">
            <a:spAutoFit/>
          </a:bodyPr>
          <a:lstStyle/>
          <a:p>
            <a:r>
              <a:rPr lang="pt" sz="1800" b="1" i="0" noProof="0">
                <a:solidFill>
                  <a:srgbClr val="161616"/>
                </a:solidFill>
                <a:effectLst/>
                <a:latin typeface="+mj-lt"/>
              </a:rPr>
              <a:t>Fique atento a alguns preconceitos comuns</a:t>
            </a:r>
            <a:r>
              <a:rPr lang="pt" sz="1800" b="0" i="0" noProof="0">
                <a:solidFill>
                  <a:srgbClr val="161616"/>
                </a:solidFill>
                <a:effectLst/>
                <a:latin typeface="+mj-lt"/>
              </a:rPr>
              <a:t>:</a:t>
            </a:r>
            <a:endParaRPr lang="en-US" sz="1800" noProof="0">
              <a:latin typeface="+mj-lt"/>
            </a:endParaRPr>
          </a:p>
        </p:txBody>
      </p:sp>
      <p:sp>
        <p:nvSpPr>
          <p:cNvPr id="23" name="TextBox 22">
            <a:extLst>
              <a:ext uri="{FF2B5EF4-FFF2-40B4-BE49-F238E27FC236}">
                <a16:creationId xmlns:a16="http://schemas.microsoft.com/office/drawing/2014/main" id="{981EFC90-C4E6-D9D8-8527-95372BE33EA2}"/>
              </a:ext>
            </a:extLst>
          </p:cNvPr>
          <p:cNvSpPr txBox="1"/>
          <p:nvPr/>
        </p:nvSpPr>
        <p:spPr>
          <a:xfrm>
            <a:off x="5538748" y="2415962"/>
            <a:ext cx="6136661" cy="3862596"/>
          </a:xfrm>
          <a:prstGeom prst="rect">
            <a:avLst/>
          </a:prstGeom>
          <a:noFill/>
        </p:spPr>
        <p:txBody>
          <a:bodyPr wrap="square">
            <a:spAutoFit/>
          </a:bodyPr>
          <a:lstStyle/>
          <a:p>
            <a:pPr marL="285750" indent="-285750">
              <a:spcAft>
                <a:spcPts val="2600"/>
              </a:spcAft>
              <a:buFont typeface="Arial" panose="020B0604020202020204" pitchFamily="34" charset="0"/>
              <a:buChar char="•"/>
            </a:pPr>
            <a:r>
              <a:rPr lang="pt" sz="1800" b="1" noProof="0"/>
              <a:t>Gênero. </a:t>
            </a:r>
            <a:r>
              <a:rPr lang="pt" sz="1800" noProof="0"/>
              <a:t>Os sistemas de IA podem perpetuar estereótipos de gênero se treinados em dados tendenciosos. </a:t>
            </a:r>
          </a:p>
          <a:p>
            <a:pPr marL="285750" indent="-285750">
              <a:spcAft>
                <a:spcPts val="2600"/>
              </a:spcAft>
              <a:buFont typeface="Arial" panose="020B0604020202020204" pitchFamily="34" charset="0"/>
              <a:buChar char="•"/>
            </a:pPr>
            <a:r>
              <a:rPr lang="pt" sz="1800" b="1" noProof="0"/>
              <a:t>Racial. </a:t>
            </a:r>
            <a:r>
              <a:rPr lang="pt" sz="1800" noProof="0"/>
              <a:t>Os sistemas de IA podem exibir preconceito racial, levando a resultados discriminatórios. </a:t>
            </a:r>
          </a:p>
          <a:p>
            <a:pPr marL="285750" indent="-285750">
              <a:spcAft>
                <a:spcPts val="2600"/>
              </a:spcAft>
              <a:buFont typeface="Arial" panose="020B0604020202020204" pitchFamily="34" charset="0"/>
              <a:buChar char="•"/>
            </a:pPr>
            <a:r>
              <a:rPr lang="pt" sz="1800" b="1" noProof="0"/>
              <a:t>Socioeconômico. </a:t>
            </a:r>
            <a:r>
              <a:rPr lang="pt" sz="1800" noProof="0"/>
              <a:t>Os sistemas de IA podem favorecer indivíduos de origens socioeconômicas mais altas. </a:t>
            </a:r>
          </a:p>
          <a:p>
            <a:pPr marL="285750" indent="-285750">
              <a:spcAft>
                <a:spcPts val="2600"/>
              </a:spcAft>
              <a:buFont typeface="Arial" panose="020B0604020202020204" pitchFamily="34" charset="0"/>
              <a:buChar char="•"/>
            </a:pPr>
            <a:r>
              <a:rPr lang="pt" sz="1800" b="1" noProof="0"/>
              <a:t>Confirmação. </a:t>
            </a:r>
            <a:r>
              <a:rPr lang="pt" sz="1800" noProof="0"/>
              <a:t>Os modelos de IA aprendem com os padrões existentes, portanto, se os dados estiverem distorcidos, a IA pode reforçar perspectivas unilaterais. </a:t>
            </a:r>
          </a:p>
        </p:txBody>
      </p:sp>
    </p:spTree>
    <p:extLst>
      <p:ext uri="{BB962C8B-B14F-4D97-AF65-F5344CB8AC3E}">
        <p14:creationId xmlns:p14="http://schemas.microsoft.com/office/powerpoint/2010/main" val="362666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77BE-742E-4E85-3C52-9751C443F4DF}"/>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2A492ACD-6056-6189-0647-9D71D24765A8}"/>
              </a:ext>
            </a:extLst>
          </p:cNvPr>
          <p:cNvSpPr>
            <a:spLocks noGrp="1"/>
          </p:cNvSpPr>
          <p:nvPr>
            <p:ph type="title"/>
          </p:nvPr>
        </p:nvSpPr>
        <p:spPr>
          <a:xfrm>
            <a:off x="586740" y="455544"/>
            <a:ext cx="11018520" cy="553998"/>
          </a:xfrm>
        </p:spPr>
        <p:txBody>
          <a:bodyPr/>
          <a:lstStyle/>
          <a:p>
            <a:r>
              <a:rPr lang="pt" noProof="0"/>
              <a:t>Construindo seus hábitos de IA pequenos e fáceis</a:t>
            </a:r>
          </a:p>
        </p:txBody>
      </p:sp>
      <p:pic>
        <p:nvPicPr>
          <p:cNvPr id="17" name="Picture 16">
            <a:extLst>
              <a:ext uri="{FF2B5EF4-FFF2-40B4-BE49-F238E27FC236}">
                <a16:creationId xmlns:a16="http://schemas.microsoft.com/office/drawing/2014/main" id="{1FADAA74-531D-57CA-D062-183516DD62C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517650" y="249484"/>
            <a:ext cx="1674350" cy="1323975"/>
          </a:xfrm>
          <a:prstGeom prst="rect">
            <a:avLst/>
          </a:prstGeom>
        </p:spPr>
      </p:pic>
      <p:pic>
        <p:nvPicPr>
          <p:cNvPr id="7" name="Graphic 6" descr="Esboço diário do calendário">
            <a:extLst>
              <a:ext uri="{FF2B5EF4-FFF2-40B4-BE49-F238E27FC236}">
                <a16:creationId xmlns:a16="http://schemas.microsoft.com/office/drawing/2014/main" id="{E73EB69B-FD61-8AD7-A64B-AE609CA03E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740" y="1410290"/>
            <a:ext cx="914400" cy="914400"/>
          </a:xfrm>
          <a:prstGeom prst="rect">
            <a:avLst/>
          </a:prstGeom>
        </p:spPr>
      </p:pic>
      <p:sp>
        <p:nvSpPr>
          <p:cNvPr id="4" name="TextBox 3">
            <a:extLst>
              <a:ext uri="{FF2B5EF4-FFF2-40B4-BE49-F238E27FC236}">
                <a16:creationId xmlns:a16="http://schemas.microsoft.com/office/drawing/2014/main" id="{A56E9867-F450-6897-D2C9-B59B8E8C938B}"/>
              </a:ext>
            </a:extLst>
          </p:cNvPr>
          <p:cNvSpPr txBox="1"/>
          <p:nvPr/>
        </p:nvSpPr>
        <p:spPr>
          <a:xfrm>
            <a:off x="605789" y="2315755"/>
            <a:ext cx="3009769" cy="954107"/>
          </a:xfrm>
          <a:prstGeom prst="rect">
            <a:avLst/>
          </a:prstGeom>
          <a:noFill/>
        </p:spPr>
        <p:txBody>
          <a:bodyPr wrap="square">
            <a:spAutoFit/>
          </a:bodyPr>
          <a:lstStyle/>
          <a:p>
            <a:pPr defTabSz="1371600">
              <a:tabLst>
                <a:tab pos="1371600" algn="l"/>
              </a:tabLst>
              <a:defRPr/>
            </a:pPr>
            <a:r>
              <a:rPr lang="pt"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Planejamento de ações</a:t>
            </a:r>
          </a:p>
        </p:txBody>
      </p:sp>
      <p:pic>
        <p:nvPicPr>
          <p:cNvPr id="26" name="Picture 25">
            <a:extLst>
              <a:ext uri="{FF2B5EF4-FFF2-40B4-BE49-F238E27FC236}">
                <a16:creationId xmlns:a16="http://schemas.microsoft.com/office/drawing/2014/main" id="{768884A8-7A04-2B15-78D8-C791022C4E5D}"/>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flipH="1">
            <a:off x="0" y="3467100"/>
            <a:ext cx="1724025" cy="3390900"/>
          </a:xfrm>
          <a:prstGeom prst="rect">
            <a:avLst/>
          </a:prstGeom>
        </p:spPr>
      </p:pic>
      <p:pic>
        <p:nvPicPr>
          <p:cNvPr id="32" name="Picture 31">
            <a:extLst>
              <a:ext uri="{FF2B5EF4-FFF2-40B4-BE49-F238E27FC236}">
                <a16:creationId xmlns:a16="http://schemas.microsoft.com/office/drawing/2014/main" id="{98CA2AE8-13A7-BCA9-5A02-5EACFFCDF4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62923" y="5486400"/>
            <a:ext cx="2095500" cy="1371600"/>
          </a:xfrm>
          <a:prstGeom prst="rect">
            <a:avLst/>
          </a:prstGeom>
        </p:spPr>
      </p:pic>
      <p:sp>
        <p:nvSpPr>
          <p:cNvPr id="1050" name="2. Slide Title">
            <a:extLst>
              <a:ext uri="{FF2B5EF4-FFF2-40B4-BE49-F238E27FC236}">
                <a16:creationId xmlns:a16="http://schemas.microsoft.com/office/drawing/2014/main" id="{7D10C153-5BF8-1A7E-C4F2-A0C1ACFA5FF2}"/>
              </a:ext>
            </a:extLst>
          </p:cNvPr>
          <p:cNvSpPr txBox="1">
            <a:spLocks/>
          </p:cNvSpPr>
          <p:nvPr>
            <p:custDataLst>
              <p:tags r:id="rId1"/>
            </p:custDataLst>
          </p:nvPr>
        </p:nvSpPr>
        <p:spPr>
          <a:xfrm>
            <a:off x="4046554" y="1493287"/>
            <a:ext cx="8220076"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pt" sz="2000" b="1" i="0" u="none" strike="noStrike" kern="1200" cap="none" spc="0" normalizeH="0" baseline="0" noProof="0">
                <a:ln w="6350" cap="flat">
                  <a:noFill/>
                  <a:miter lim="800000"/>
                </a:ln>
                <a:effectLst/>
                <a:uLnTx/>
                <a:uFillTx/>
                <a:ea typeface="+mj-ea"/>
                <a:cs typeface="+mj-cs"/>
              </a:rPr>
              <a:t>Qual é o hábito de IA que você já começará amanhã?</a:t>
            </a:r>
          </a:p>
        </p:txBody>
      </p:sp>
      <p:sp>
        <p:nvSpPr>
          <p:cNvPr id="20" name="TextBox 19">
            <a:extLst>
              <a:ext uri="{FF2B5EF4-FFF2-40B4-BE49-F238E27FC236}">
                <a16:creationId xmlns:a16="http://schemas.microsoft.com/office/drawing/2014/main" id="{CBACADC9-F4EF-67AF-F5D9-200EC9AA36D0}"/>
              </a:ext>
            </a:extLst>
          </p:cNvPr>
          <p:cNvSpPr txBox="1"/>
          <p:nvPr/>
        </p:nvSpPr>
        <p:spPr>
          <a:xfrm>
            <a:off x="4249753" y="2065018"/>
            <a:ext cx="423576" cy="523220"/>
          </a:xfrm>
          <a:prstGeom prst="rect">
            <a:avLst/>
          </a:prstGeom>
          <a:noFill/>
        </p:spPr>
        <p:txBody>
          <a:bodyPr wrap="square">
            <a:spAutoFit/>
          </a:bodyPr>
          <a:lstStyle/>
          <a:p>
            <a:pPr defTabSz="1371600">
              <a:tabLst>
                <a:tab pos="1371600" algn="l"/>
              </a:tabLst>
              <a:defRPr/>
            </a:pPr>
            <a:r>
              <a:rPr lang="pt"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21" name="TextBox 20">
            <a:extLst>
              <a:ext uri="{FF2B5EF4-FFF2-40B4-BE49-F238E27FC236}">
                <a16:creationId xmlns:a16="http://schemas.microsoft.com/office/drawing/2014/main" id="{91B6EFBE-70D8-3AE8-7FE1-337D821BE956}"/>
              </a:ext>
            </a:extLst>
          </p:cNvPr>
          <p:cNvSpPr txBox="1"/>
          <p:nvPr/>
        </p:nvSpPr>
        <p:spPr>
          <a:xfrm>
            <a:off x="4249753" y="3233365"/>
            <a:ext cx="423576" cy="523220"/>
          </a:xfrm>
          <a:prstGeom prst="rect">
            <a:avLst/>
          </a:prstGeom>
          <a:noFill/>
        </p:spPr>
        <p:txBody>
          <a:bodyPr wrap="square">
            <a:spAutoFit/>
          </a:bodyPr>
          <a:lstStyle/>
          <a:p>
            <a:pPr defTabSz="1371600">
              <a:tabLst>
                <a:tab pos="1371600" algn="l"/>
              </a:tabLst>
              <a:defRPr/>
            </a:pPr>
            <a:r>
              <a:rPr lang="pt"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22" name="TextBox 21">
            <a:extLst>
              <a:ext uri="{FF2B5EF4-FFF2-40B4-BE49-F238E27FC236}">
                <a16:creationId xmlns:a16="http://schemas.microsoft.com/office/drawing/2014/main" id="{CA6F4EE1-F9B4-D6B9-D496-A679A9B9742C}"/>
              </a:ext>
            </a:extLst>
          </p:cNvPr>
          <p:cNvSpPr txBox="1"/>
          <p:nvPr/>
        </p:nvSpPr>
        <p:spPr>
          <a:xfrm>
            <a:off x="4249753" y="4450223"/>
            <a:ext cx="423576" cy="523220"/>
          </a:xfrm>
          <a:prstGeom prst="rect">
            <a:avLst/>
          </a:prstGeom>
          <a:noFill/>
        </p:spPr>
        <p:txBody>
          <a:bodyPr wrap="square">
            <a:spAutoFit/>
          </a:bodyPr>
          <a:lstStyle/>
          <a:p>
            <a:pPr defTabSz="1371600">
              <a:tabLst>
                <a:tab pos="1371600" algn="l"/>
              </a:tabLst>
              <a:defRPr/>
            </a:pPr>
            <a:r>
              <a:rPr lang="pt"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24" name="TextBox 23">
            <a:extLst>
              <a:ext uri="{FF2B5EF4-FFF2-40B4-BE49-F238E27FC236}">
                <a16:creationId xmlns:a16="http://schemas.microsoft.com/office/drawing/2014/main" id="{D6538F52-058A-C234-2198-44BABCB8D73B}"/>
              </a:ext>
            </a:extLst>
          </p:cNvPr>
          <p:cNvSpPr txBox="1"/>
          <p:nvPr/>
        </p:nvSpPr>
        <p:spPr>
          <a:xfrm>
            <a:off x="4673328" y="2012068"/>
            <a:ext cx="7625365" cy="3529171"/>
          </a:xfrm>
          <a:prstGeom prst="rect">
            <a:avLst/>
          </a:prstGeom>
          <a:noFill/>
        </p:spPr>
        <p:txBody>
          <a:bodyPr wrap="square">
            <a:spAutoFit/>
          </a:bodyPr>
          <a:lstStyle/>
          <a:p>
            <a:pPr>
              <a:spcAft>
                <a:spcPts val="2600"/>
              </a:spcAft>
            </a:pPr>
            <a:r>
              <a:rPr lang="pt" sz="2000" noProof="0">
                <a:latin typeface="+mj-lt"/>
              </a:rPr>
              <a:t>Qual é uma tarefa baseada em IA que você deseja</a:t>
            </a:r>
            <a:br>
              <a:rPr lang="pt" sz="2000" noProof="0">
                <a:latin typeface="+mj-lt"/>
              </a:rPr>
            </a:br>
            <a:r>
              <a:rPr lang="pt" sz="2000" noProof="0">
                <a:latin typeface="+mj-lt"/>
              </a:rPr>
              <a:t>tentar diariamente? </a:t>
            </a:r>
            <a:br>
              <a:rPr lang="en-US" sz="2000" noProof="0"/>
            </a:br>
            <a:r>
              <a:rPr lang="pt" sz="2000" noProof="0"/>
              <a:t>(por exemplo, resumir e-mails, redigir conteúdo)</a:t>
            </a:r>
          </a:p>
          <a:p>
            <a:pPr>
              <a:spcAft>
                <a:spcPts val="2600"/>
              </a:spcAft>
            </a:pPr>
            <a:r>
              <a:rPr lang="pt" sz="2000" noProof="0">
                <a:latin typeface="+mj-lt"/>
              </a:rPr>
              <a:t>Como você vai integrá-lo à sua rotina? </a:t>
            </a:r>
            <a:br>
              <a:rPr lang="en-US" sz="2000" noProof="0">
                <a:latin typeface="+mj-lt"/>
              </a:rPr>
            </a:br>
            <a:r>
              <a:rPr lang="pt" sz="2000" noProof="0"/>
              <a:t>(por exemplo, depois de verificar e-mails, usando IA</a:t>
            </a:r>
            <a:br>
              <a:rPr lang="pt" sz="2000" noProof="0"/>
            </a:br>
            <a:r>
              <a:rPr lang="pt" sz="2000" noProof="0"/>
              <a:t>para resumir pontos-chave)</a:t>
            </a:r>
          </a:p>
          <a:p>
            <a:pPr>
              <a:spcAft>
                <a:spcPts val="2600"/>
              </a:spcAft>
            </a:pPr>
            <a:r>
              <a:rPr lang="pt" sz="2000" noProof="0">
                <a:latin typeface="+mj-lt"/>
              </a:rPr>
              <a:t>Como você manterá o controle do seu hábito de IA?</a:t>
            </a:r>
            <a:br>
              <a:rPr lang="en-US" sz="2000" noProof="0">
                <a:latin typeface="+mj-lt"/>
              </a:rPr>
            </a:br>
            <a:r>
              <a:rPr lang="pt" sz="2000" noProof="0"/>
              <a:t>(por exemplo, definir lembretes, refinar prompts,</a:t>
            </a:r>
            <a:br>
              <a:rPr lang="pt" sz="2000"/>
            </a:br>
            <a:r>
              <a:rPr lang="pt" sz="2000" noProof="0"/>
              <a:t>compartilhar insights)</a:t>
            </a:r>
          </a:p>
        </p:txBody>
      </p:sp>
      <p:sp>
        <p:nvSpPr>
          <p:cNvPr id="8" name="Rectangle 7">
            <a:extLst>
              <a:ext uri="{FF2B5EF4-FFF2-40B4-BE49-F238E27FC236}">
                <a16:creationId xmlns:a16="http://schemas.microsoft.com/office/drawing/2014/main" id="{144856A3-473F-1861-80D8-2C480EAB2379}"/>
              </a:ext>
            </a:extLst>
          </p:cNvPr>
          <p:cNvSpPr/>
          <p:nvPr/>
        </p:nvSpPr>
        <p:spPr bwMode="auto">
          <a:xfrm>
            <a:off x="4022169" y="5585928"/>
            <a:ext cx="8073324" cy="891657"/>
          </a:xfrm>
          <a:prstGeom prst="rect">
            <a:avLst/>
          </a:prstGeom>
          <a:solidFill>
            <a:srgbClr val="D7D2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pt" sz="2000" b="1" noProof="0">
                <a:solidFill>
                  <a:schemeClr val="tx1"/>
                </a:solidFill>
              </a:rPr>
              <a:t>Dica profissional: </a:t>
            </a:r>
            <a:r>
              <a:rPr lang="pt" sz="2000" noProof="0">
                <a:solidFill>
                  <a:schemeClr val="tx1"/>
                </a:solidFill>
              </a:rPr>
              <a:t>escreva seu hábito de IA em um post-it, </a:t>
            </a:r>
          </a:p>
          <a:p>
            <a:pPr algn="ctr"/>
            <a:r>
              <a:rPr lang="pt" sz="2000">
                <a:solidFill>
                  <a:schemeClr val="tx1"/>
                </a:solidFill>
              </a:rPr>
              <a:t>     d</a:t>
            </a:r>
            <a:r>
              <a:rPr lang="pt" sz="2000" noProof="0">
                <a:solidFill>
                  <a:schemeClr val="tx1"/>
                </a:solidFill>
              </a:rPr>
              <a:t>efina um lembrete⏰ ou peça a um amigo para lhe lembrar!</a:t>
            </a:r>
          </a:p>
        </p:txBody>
      </p:sp>
      <p:pic>
        <p:nvPicPr>
          <p:cNvPr id="13" name="Graphic 12" descr="Luzes acesas contorno">
            <a:extLst>
              <a:ext uri="{FF2B5EF4-FFF2-40B4-BE49-F238E27FC236}">
                <a16:creationId xmlns:a16="http://schemas.microsoft.com/office/drawing/2014/main" id="{287B104A-2C8E-F505-E13E-3CBEA579D7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45262" y="5761499"/>
            <a:ext cx="506104" cy="551539"/>
          </a:xfrm>
          <a:prstGeom prst="rect">
            <a:avLst/>
          </a:prstGeom>
        </p:spPr>
      </p:pic>
    </p:spTree>
    <p:extLst>
      <p:ext uri="{BB962C8B-B14F-4D97-AF65-F5344CB8AC3E}">
        <p14:creationId xmlns:p14="http://schemas.microsoft.com/office/powerpoint/2010/main" val="37513330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25B6-F071-471B-1726-40FE1A1334C3}"/>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5F78CA91-927C-12D0-DB04-047C98B028BA}"/>
              </a:ext>
            </a:extLst>
          </p:cNvPr>
          <p:cNvSpPr>
            <a:spLocks noGrp="1"/>
          </p:cNvSpPr>
          <p:nvPr>
            <p:ph type="title"/>
          </p:nvPr>
        </p:nvSpPr>
        <p:spPr>
          <a:xfrm>
            <a:off x="588263" y="688519"/>
            <a:ext cx="11018520" cy="553998"/>
          </a:xfrm>
        </p:spPr>
        <p:txBody>
          <a:bodyPr tIns="0" rIns="0" bIns="0">
            <a:noAutofit/>
          </a:bodyPr>
          <a:lstStyle/>
          <a:p>
            <a:r>
              <a:rPr lang="pt" noProof="0"/>
              <a:t>Juntos, discutimos:</a:t>
            </a:r>
            <a:endParaRPr lang="en-US" sz="4400" noProof="0">
              <a:highlight>
                <a:srgbClr val="FFFF00"/>
              </a:highlight>
            </a:endParaRPr>
          </a:p>
        </p:txBody>
      </p:sp>
      <p:sp>
        <p:nvSpPr>
          <p:cNvPr id="2" name="Text Placeholder 2">
            <a:extLst>
              <a:ext uri="{FF2B5EF4-FFF2-40B4-BE49-F238E27FC236}">
                <a16:creationId xmlns:a16="http://schemas.microsoft.com/office/drawing/2014/main" id="{9179DE3F-E3D8-84FB-7F3A-F81027FB9495}"/>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7 min</a:t>
            </a:r>
          </a:p>
        </p:txBody>
      </p:sp>
      <p:sp>
        <p:nvSpPr>
          <p:cNvPr id="7" name="Text Placeholder 33">
            <a:extLst>
              <a:ext uri="{FF2B5EF4-FFF2-40B4-BE49-F238E27FC236}">
                <a16:creationId xmlns:a16="http://schemas.microsoft.com/office/drawing/2014/main" id="{E967055C-3EF2-1B40-749B-68BFCC1B70B8}"/>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pt" sz="2400" noProof="0">
                <a:solidFill>
                  <a:schemeClr val="bg1"/>
                </a:solidFill>
                <a:latin typeface="+mj-lt"/>
                <a:cs typeface="Segoe UI" panose="020B0502040204020203" pitchFamily="34" charset="0"/>
              </a:rPr>
              <a:t>Bem-vindo e desbloqueie sua mentalidade de IA</a:t>
            </a:r>
          </a:p>
        </p:txBody>
      </p:sp>
      <p:sp>
        <p:nvSpPr>
          <p:cNvPr id="9" name="Text Placeholder 2">
            <a:extLst>
              <a:ext uri="{FF2B5EF4-FFF2-40B4-BE49-F238E27FC236}">
                <a16:creationId xmlns:a16="http://schemas.microsoft.com/office/drawing/2014/main" id="{DEE10A44-EA51-7437-19AA-72E3FA42870B}"/>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6 min</a:t>
            </a:r>
          </a:p>
        </p:txBody>
      </p:sp>
      <p:sp>
        <p:nvSpPr>
          <p:cNvPr id="3" name="Text Placeholder 33">
            <a:extLst>
              <a:ext uri="{FF2B5EF4-FFF2-40B4-BE49-F238E27FC236}">
                <a16:creationId xmlns:a16="http://schemas.microsoft.com/office/drawing/2014/main" id="{932A7073-8BB8-B86B-148C-19CF6BE22366}"/>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pt" sz="2400" noProof="0">
                <a:solidFill>
                  <a:schemeClr val="bg1"/>
                </a:solidFill>
                <a:latin typeface="+mj-lt"/>
                <a:cs typeface="Segoe UI" panose="020B0502040204020203" pitchFamily="34" charset="0"/>
              </a:rPr>
              <a:t>Conheça seu colega de trabalho de IA</a:t>
            </a:r>
            <a:r>
              <a:rPr lang="pt" sz="2400" noProof="0">
                <a:solidFill>
                  <a:schemeClr val="bg1"/>
                </a:solidFill>
                <a:cs typeface="Segoe UI" panose="020B0502040204020203" pitchFamily="34" charset="0"/>
              </a:rPr>
              <a:t>: como a IA pode ajudá-lo</a:t>
            </a:r>
          </a:p>
        </p:txBody>
      </p:sp>
      <p:sp>
        <p:nvSpPr>
          <p:cNvPr id="11" name="Text Placeholder 2">
            <a:extLst>
              <a:ext uri="{FF2B5EF4-FFF2-40B4-BE49-F238E27FC236}">
                <a16:creationId xmlns:a16="http://schemas.microsoft.com/office/drawing/2014/main" id="{5C05510B-AABB-03EC-AD7C-871110BD545E}"/>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15 min</a:t>
            </a:r>
          </a:p>
        </p:txBody>
      </p:sp>
      <p:sp>
        <p:nvSpPr>
          <p:cNvPr id="10" name="Text Placeholder 33">
            <a:extLst>
              <a:ext uri="{FF2B5EF4-FFF2-40B4-BE49-F238E27FC236}">
                <a16:creationId xmlns:a16="http://schemas.microsoft.com/office/drawing/2014/main" id="{B099D34D-B51C-8EDD-6309-AC90AD1B847A}"/>
              </a:ext>
            </a:extLst>
          </p:cNvPr>
          <p:cNvSpPr txBox="1">
            <a:spLocks/>
          </p:cNvSpPr>
          <p:nvPr/>
        </p:nvSpPr>
        <p:spPr>
          <a:xfrm>
            <a:off x="2212451" y="3523311"/>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pt" sz="2400" noProof="0">
                <a:solidFill>
                  <a:schemeClr val="bg1"/>
                </a:solidFill>
                <a:latin typeface="+mj-lt"/>
                <a:cs typeface="Segoe UI" panose="020B0502040204020203" pitchFamily="34" charset="0"/>
              </a:rPr>
              <a:t>Resolva problemas de trabalho da vida real com IA:</a:t>
            </a:r>
            <a:r>
              <a:rPr lang="pt" sz="2400" noProof="0">
                <a:solidFill>
                  <a:schemeClr val="bg1"/>
                </a:solidFill>
                <a:cs typeface="Segoe UI" panose="020B0502040204020203" pitchFamily="34" charset="0"/>
              </a:rPr>
              <a:t> descubra sua IA Kickstarter</a:t>
            </a:r>
          </a:p>
        </p:txBody>
      </p:sp>
      <p:sp>
        <p:nvSpPr>
          <p:cNvPr id="4" name="Text Placeholder 2">
            <a:extLst>
              <a:ext uri="{FF2B5EF4-FFF2-40B4-BE49-F238E27FC236}">
                <a16:creationId xmlns:a16="http://schemas.microsoft.com/office/drawing/2014/main" id="{5FDD3335-B6A7-39C8-7BB3-84A63928C301}"/>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12 min</a:t>
            </a:r>
          </a:p>
        </p:txBody>
      </p:sp>
      <p:sp>
        <p:nvSpPr>
          <p:cNvPr id="12" name="Text Placeholder 33">
            <a:extLst>
              <a:ext uri="{FF2B5EF4-FFF2-40B4-BE49-F238E27FC236}">
                <a16:creationId xmlns:a16="http://schemas.microsoft.com/office/drawing/2014/main" id="{68C58281-E12E-7BB7-4F79-219136307778}"/>
              </a:ext>
            </a:extLst>
          </p:cNvPr>
          <p:cNvSpPr txBox="1">
            <a:spLocks/>
          </p:cNvSpPr>
          <p:nvPr/>
        </p:nvSpPr>
        <p:spPr>
          <a:xfrm>
            <a:off x="2212451" y="4590699"/>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pt" sz="2400" noProof="0">
                <a:solidFill>
                  <a:schemeClr val="bg1"/>
                </a:solidFill>
                <a:latin typeface="+mj-lt"/>
                <a:cs typeface="Segoe UI" panose="020B0502040204020203" pitchFamily="34" charset="0"/>
              </a:rPr>
              <a:t>Pratique instruções básicas </a:t>
            </a:r>
            <a:r>
              <a:rPr lang="pt" sz="2400" noProof="0">
                <a:solidFill>
                  <a:schemeClr val="bg1"/>
                </a:solidFill>
                <a:cs typeface="Segoe UI" panose="020B0502040204020203" pitchFamily="34" charset="0"/>
              </a:rPr>
              <a:t>com um mini exercício </a:t>
            </a:r>
          </a:p>
        </p:txBody>
      </p:sp>
      <p:sp>
        <p:nvSpPr>
          <p:cNvPr id="6" name="Text Placeholder 2">
            <a:extLst>
              <a:ext uri="{FF2B5EF4-FFF2-40B4-BE49-F238E27FC236}">
                <a16:creationId xmlns:a16="http://schemas.microsoft.com/office/drawing/2014/main" id="{2934B58A-BA64-4503-F7F7-6F46C6BEFC86}"/>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10 minutos</a:t>
            </a:r>
          </a:p>
        </p:txBody>
      </p:sp>
      <p:sp>
        <p:nvSpPr>
          <p:cNvPr id="5" name="Text Placeholder 33">
            <a:extLst>
              <a:ext uri="{FF2B5EF4-FFF2-40B4-BE49-F238E27FC236}">
                <a16:creationId xmlns:a16="http://schemas.microsoft.com/office/drawing/2014/main" id="{1213F791-DEA6-3BB3-2420-38083CBEAA05}"/>
              </a:ext>
            </a:extLst>
          </p:cNvPr>
          <p:cNvSpPr txBox="1">
            <a:spLocks/>
          </p:cNvSpPr>
          <p:nvPr/>
        </p:nvSpPr>
        <p:spPr>
          <a:xfrm>
            <a:off x="2212451" y="5585553"/>
            <a:ext cx="10595987" cy="815608"/>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600"/>
              </a:spcAft>
              <a:buNone/>
            </a:pPr>
            <a:r>
              <a:rPr lang="pt" sz="2400" noProof="0">
                <a:solidFill>
                  <a:schemeClr val="bg1"/>
                </a:solidFill>
                <a:latin typeface="+mj-lt"/>
                <a:cs typeface="Segoe UI" panose="020B0502040204020203" pitchFamily="34" charset="0"/>
              </a:rPr>
              <a:t>Planeje ações pequenas e fáceis: </a:t>
            </a:r>
            <a:r>
              <a:rPr lang="pt" sz="2400" noProof="0">
                <a:solidFill>
                  <a:schemeClr val="bg1"/>
                </a:solidFill>
                <a:cs typeface="Segoe UI" panose="020B0502040204020203" pitchFamily="34" charset="0"/>
              </a:rPr>
              <a:t>vitórias rápidas</a:t>
            </a:r>
          </a:p>
          <a:p>
            <a:pPr marL="0" lvl="1" indent="0">
              <a:spcBef>
                <a:spcPts val="0"/>
              </a:spcBef>
              <a:spcAft>
                <a:spcPts val="600"/>
              </a:spcAft>
              <a:buNone/>
            </a:pPr>
            <a:r>
              <a:rPr lang="pt" sz="2400" noProof="0">
                <a:solidFill>
                  <a:schemeClr val="bg1"/>
                </a:solidFill>
                <a:cs typeface="Segoe UI" panose="020B0502040204020203" pitchFamily="34" charset="0"/>
              </a:rPr>
              <a:t>para trabalhar de forma mais inteligente</a:t>
            </a:r>
          </a:p>
        </p:txBody>
      </p:sp>
    </p:spTree>
    <p:extLst>
      <p:ext uri="{BB962C8B-B14F-4D97-AF65-F5344CB8AC3E}">
        <p14:creationId xmlns:p14="http://schemas.microsoft.com/office/powerpoint/2010/main" val="2949081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9B6B9-5DC3-02C5-A97F-D671F7799E86}"/>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54E6DE34-F49D-2C16-DEE1-4E6558020B0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38404" y="175188"/>
            <a:ext cx="1674350" cy="1323975"/>
          </a:xfrm>
          <a:prstGeom prst="rect">
            <a:avLst/>
          </a:prstGeom>
        </p:spPr>
      </p:pic>
      <p:pic>
        <p:nvPicPr>
          <p:cNvPr id="20" name="Picture 19">
            <a:extLst>
              <a:ext uri="{FF2B5EF4-FFF2-40B4-BE49-F238E27FC236}">
                <a16:creationId xmlns:a16="http://schemas.microsoft.com/office/drawing/2014/main" id="{FFCCF0E7-FC74-5FFB-8C54-0F7CBA3D7E8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flipV="1">
            <a:off x="9656299" y="-645448"/>
            <a:ext cx="1917237" cy="3154166"/>
          </a:xfrm>
          <a:prstGeom prst="rect">
            <a:avLst/>
          </a:prstGeom>
        </p:spPr>
      </p:pic>
      <p:sp>
        <p:nvSpPr>
          <p:cNvPr id="8" name="Title 16">
            <a:extLst>
              <a:ext uri="{FF2B5EF4-FFF2-40B4-BE49-F238E27FC236}">
                <a16:creationId xmlns:a16="http://schemas.microsoft.com/office/drawing/2014/main" id="{A3504357-DDC0-8459-D552-E4D27D8F21DB}"/>
              </a:ext>
            </a:extLst>
          </p:cNvPr>
          <p:cNvSpPr>
            <a:spLocks noGrp="1"/>
          </p:cNvSpPr>
          <p:nvPr>
            <p:ph type="title"/>
          </p:nvPr>
        </p:nvSpPr>
        <p:spPr>
          <a:xfrm>
            <a:off x="641542" y="1979698"/>
            <a:ext cx="4006850" cy="553998"/>
          </a:xfrm>
        </p:spPr>
        <p:txBody>
          <a:bodyPr tIns="0" rIns="0" bIns="0">
            <a:noAutofit/>
          </a:bodyPr>
          <a:lstStyle/>
          <a:p>
            <a:r>
              <a:rPr lang="pt" sz="4400" noProof="0"/>
              <a:t>Parabéns</a:t>
            </a:r>
            <a:endParaRPr lang="en-US" sz="4800" noProof="0"/>
          </a:p>
        </p:txBody>
      </p:sp>
      <p:sp>
        <p:nvSpPr>
          <p:cNvPr id="15" name="Text Placeholder 33">
            <a:extLst>
              <a:ext uri="{FF2B5EF4-FFF2-40B4-BE49-F238E27FC236}">
                <a16:creationId xmlns:a16="http://schemas.microsoft.com/office/drawing/2014/main" id="{0CA56A3E-4597-DCBF-83FF-29046442DCC2}"/>
              </a:ext>
            </a:extLst>
          </p:cNvPr>
          <p:cNvSpPr txBox="1">
            <a:spLocks/>
          </p:cNvSpPr>
          <p:nvPr/>
        </p:nvSpPr>
        <p:spPr>
          <a:xfrm>
            <a:off x="641541" y="2707953"/>
            <a:ext cx="454406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pt" sz="2400" noProof="0">
                <a:solidFill>
                  <a:schemeClr val="bg1"/>
                </a:solidFill>
                <a:cs typeface="Segoe UI" panose="020B0502040204020203" pitchFamily="34" charset="0"/>
              </a:rPr>
              <a:t>Você alcançou um novo marco de aprendizado de IA!</a:t>
            </a:r>
          </a:p>
        </p:txBody>
      </p:sp>
      <p:pic>
        <p:nvPicPr>
          <p:cNvPr id="19" name="Picture 18">
            <a:extLst>
              <a:ext uri="{FF2B5EF4-FFF2-40B4-BE49-F238E27FC236}">
                <a16:creationId xmlns:a16="http://schemas.microsoft.com/office/drawing/2014/main" id="{7EF166AF-3D93-DEDD-4B1F-9B2D0414041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636844" y="5013245"/>
            <a:ext cx="1207911" cy="2481599"/>
          </a:xfrm>
          <a:prstGeom prst="rect">
            <a:avLst/>
          </a:prstGeom>
        </p:spPr>
      </p:pic>
      <p:sp>
        <p:nvSpPr>
          <p:cNvPr id="26" name="Rectangle: Rounded Corners 4">
            <a:extLst>
              <a:ext uri="{FF2B5EF4-FFF2-40B4-BE49-F238E27FC236}">
                <a16:creationId xmlns:a16="http://schemas.microsoft.com/office/drawing/2014/main" id="{0ADCF5EC-3A04-DDB5-0258-6B7314935459}"/>
              </a:ext>
              <a:ext uri="{C183D7F6-B498-43B3-948B-1728B52AA6E4}">
                <adec:decorative xmlns:adec="http://schemas.microsoft.com/office/drawing/2017/decorative" val="1"/>
              </a:ext>
            </a:extLst>
          </p:cNvPr>
          <p:cNvSpPr/>
          <p:nvPr/>
        </p:nvSpPr>
        <p:spPr>
          <a:xfrm>
            <a:off x="5482399" y="944717"/>
            <a:ext cx="6216458" cy="5308600"/>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2" name="Text Placeholder 2">
            <a:extLst>
              <a:ext uri="{FF2B5EF4-FFF2-40B4-BE49-F238E27FC236}">
                <a16:creationId xmlns:a16="http://schemas.microsoft.com/office/drawing/2014/main" id="{23BC8547-C2ED-B6C6-8532-0651E026BFE5}"/>
              </a:ext>
            </a:extLst>
          </p:cNvPr>
          <p:cNvSpPr txBox="1">
            <a:spLocks/>
          </p:cNvSpPr>
          <p:nvPr/>
        </p:nvSpPr>
        <p:spPr>
          <a:xfrm>
            <a:off x="5796602" y="1678235"/>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1</a:t>
            </a:r>
          </a:p>
        </p:txBody>
      </p:sp>
      <p:sp>
        <p:nvSpPr>
          <p:cNvPr id="5" name="TextBox 4">
            <a:extLst>
              <a:ext uri="{FF2B5EF4-FFF2-40B4-BE49-F238E27FC236}">
                <a16:creationId xmlns:a16="http://schemas.microsoft.com/office/drawing/2014/main" id="{9AF06BD6-18C8-FADB-18B7-A3F8BA55C264}"/>
              </a:ext>
            </a:extLst>
          </p:cNvPr>
          <p:cNvSpPr txBox="1"/>
          <p:nvPr/>
        </p:nvSpPr>
        <p:spPr>
          <a:xfrm>
            <a:off x="6546013" y="1669217"/>
            <a:ext cx="3783047" cy="1748583"/>
          </a:xfrm>
          <a:prstGeom prst="rect">
            <a:avLst/>
          </a:prstGeom>
          <a:noFill/>
        </p:spPr>
        <p:txBody>
          <a:bodyPr wrap="square" lIns="91440" tIns="45720" rIns="91440" bIns="45720" anchor="t">
            <a:spAutoFit/>
          </a:bodyPr>
          <a:lstStyle/>
          <a:p>
            <a:pPr marL="0" lvl="1" indent="0">
              <a:spcBef>
                <a:spcPts val="0"/>
              </a:spcBef>
              <a:spcAft>
                <a:spcPts val="900"/>
              </a:spcAft>
              <a:buFont typeface="Wingdings" panose="05000000000000000000" pitchFamily="2" charset="2"/>
              <a:buNone/>
            </a:pPr>
            <a:r>
              <a:rPr lang="pt" sz="2000" b="1" noProof="0">
                <a:solidFill>
                  <a:schemeClr val="bg1"/>
                </a:solidFill>
                <a:cs typeface="Segoe UI" panose="020B0502040204020203" pitchFamily="34" charset="0"/>
              </a:rPr>
              <a:t>Reivindique sua badge</a:t>
            </a:r>
          </a:p>
          <a:p>
            <a:pPr marL="0" lvl="1" indent="0">
              <a:spcBef>
                <a:spcPts val="0"/>
              </a:spcBef>
              <a:spcAft>
                <a:spcPts val="900"/>
              </a:spcAft>
              <a:buFont typeface="Wingdings" panose="05000000000000000000" pitchFamily="2" charset="2"/>
              <a:buNone/>
            </a:pPr>
            <a:r>
              <a:rPr lang="pt" sz="1800" noProof="0">
                <a:solidFill>
                  <a:schemeClr val="bg1"/>
                </a:solidFill>
                <a:cs typeface="Segoe UI"/>
              </a:rPr>
              <a:t>Verifique sua conquista em nossa página de atestado </a:t>
            </a:r>
            <a:r>
              <a:rPr lang="pt" sz="1800" noProof="0">
                <a:solidFill>
                  <a:schemeClr val="bg1"/>
                </a:solidFill>
                <a:latin typeface="+mj-lt"/>
                <a:cs typeface="Segoe UI"/>
              </a:rPr>
              <a:t>do </a:t>
            </a:r>
            <a:r>
              <a:rPr lang="pt" sz="1800" noProof="0">
                <a:solidFill>
                  <a:schemeClr val="bg1"/>
                </a:solidFill>
                <a:latin typeface="+mj-lt"/>
                <a:cs typeface="Segoe UI Semibold"/>
              </a:rPr>
              <a:t>GUINNESS WORLD </a:t>
            </a:r>
            <a:r>
              <a:rPr lang="pt" sz="1800">
                <a:solidFill>
                  <a:schemeClr val="bg1"/>
                </a:solidFill>
                <a:latin typeface="+mj-lt"/>
                <a:cs typeface="Segoe UI Semibold"/>
              </a:rPr>
              <a:t>RECORDS</a:t>
            </a:r>
            <a:r>
              <a:rPr lang="pt" sz="1800" baseline="30000">
                <a:solidFill>
                  <a:schemeClr val="bg1"/>
                </a:solidFill>
                <a:latin typeface="+mj-lt"/>
                <a:cs typeface="Segoe UI Semibold"/>
              </a:rPr>
              <a:t>™</a:t>
            </a:r>
            <a:r>
              <a:rPr lang="pt" sz="1800" noProof="0">
                <a:solidFill>
                  <a:schemeClr val="bg1"/>
                </a:solidFill>
                <a:latin typeface="+mj-lt"/>
                <a:cs typeface="Segoe UI Semibold"/>
              </a:rPr>
              <a:t> </a:t>
            </a:r>
          </a:p>
          <a:p>
            <a:pPr marL="0" lvl="1" indent="0">
              <a:spcBef>
                <a:spcPts val="0"/>
              </a:spcBef>
              <a:spcAft>
                <a:spcPts val="900"/>
              </a:spcAft>
              <a:buFont typeface="Wingdings" panose="05000000000000000000" pitchFamily="2" charset="2"/>
              <a:buNone/>
            </a:pPr>
            <a:r>
              <a:rPr lang="pt" sz="1800" noProof="0">
                <a:solidFill>
                  <a:schemeClr val="bg1"/>
                </a:solidFill>
                <a:cs typeface="Segoe UI" panose="020B0502040204020203" pitchFamily="34" charset="0"/>
              </a:rPr>
              <a:t>https://aka.ms/TrainingAffirmation</a:t>
            </a:r>
          </a:p>
        </p:txBody>
      </p:sp>
      <p:cxnSp>
        <p:nvCxnSpPr>
          <p:cNvPr id="16" name="Straight Connector 15">
            <a:extLst>
              <a:ext uri="{FF2B5EF4-FFF2-40B4-BE49-F238E27FC236}">
                <a16:creationId xmlns:a16="http://schemas.microsoft.com/office/drawing/2014/main" id="{511A2AA0-80EC-46CE-730C-7F17C7D2C2DE}"/>
              </a:ext>
              <a:ext uri="{C183D7F6-B498-43B3-948B-1728B52AA6E4}">
                <adec:decorative xmlns:adec="http://schemas.microsoft.com/office/drawing/2017/decorative" val="1"/>
              </a:ext>
            </a:extLst>
          </p:cNvPr>
          <p:cNvCxnSpPr>
            <a:cxnSpLocks/>
          </p:cNvCxnSpPr>
          <p:nvPr/>
        </p:nvCxnSpPr>
        <p:spPr>
          <a:xfrm>
            <a:off x="5920740" y="3599017"/>
            <a:ext cx="534101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1CC8B96-6434-6302-A1ED-C1D272A223EE}"/>
              </a:ext>
            </a:extLst>
          </p:cNvPr>
          <p:cNvSpPr txBox="1">
            <a:spLocks/>
          </p:cNvSpPr>
          <p:nvPr/>
        </p:nvSpPr>
        <p:spPr>
          <a:xfrm>
            <a:off x="5796602" y="4188505"/>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2</a:t>
            </a:r>
          </a:p>
        </p:txBody>
      </p:sp>
      <p:sp>
        <p:nvSpPr>
          <p:cNvPr id="9" name="TextBox 8">
            <a:extLst>
              <a:ext uri="{FF2B5EF4-FFF2-40B4-BE49-F238E27FC236}">
                <a16:creationId xmlns:a16="http://schemas.microsoft.com/office/drawing/2014/main" id="{9BADB33A-A998-13CE-D721-C3F31BF4315D}"/>
              </a:ext>
            </a:extLst>
          </p:cNvPr>
          <p:cNvSpPr txBox="1"/>
          <p:nvPr/>
        </p:nvSpPr>
        <p:spPr>
          <a:xfrm>
            <a:off x="6546013" y="4188505"/>
            <a:ext cx="4715744" cy="1069524"/>
          </a:xfrm>
          <a:prstGeom prst="rect">
            <a:avLst/>
          </a:prstGeom>
          <a:noFill/>
        </p:spPr>
        <p:txBody>
          <a:bodyPr wrap="square">
            <a:spAutoFit/>
          </a:bodyPr>
          <a:lstStyle/>
          <a:p>
            <a:pPr marL="0" lvl="1" indent="0">
              <a:spcBef>
                <a:spcPts val="0"/>
              </a:spcBef>
              <a:spcAft>
                <a:spcPts val="900"/>
              </a:spcAft>
              <a:buFont typeface="Wingdings" panose="05000000000000000000" pitchFamily="2" charset="2"/>
              <a:buNone/>
            </a:pPr>
            <a:r>
              <a:rPr lang="pt" sz="2000" b="1" noProof="0">
                <a:solidFill>
                  <a:schemeClr val="bg1"/>
                </a:solidFill>
                <a:cs typeface="Segoe UI" panose="020B0502040204020203" pitchFamily="34" charset="0"/>
              </a:rPr>
              <a:t>Compartilhe seu sucesso!</a:t>
            </a:r>
          </a:p>
          <a:p>
            <a:pPr marL="0" lvl="1" indent="0">
              <a:spcBef>
                <a:spcPts val="0"/>
              </a:spcBef>
              <a:spcAft>
                <a:spcPts val="900"/>
              </a:spcAft>
              <a:buFont typeface="Wingdings" panose="05000000000000000000" pitchFamily="2" charset="2"/>
              <a:buNone/>
            </a:pPr>
            <a:r>
              <a:rPr lang="pt" sz="1800" noProof="0">
                <a:solidFill>
                  <a:schemeClr val="bg1"/>
                </a:solidFill>
                <a:cs typeface="Segoe UI" panose="020B0502040204020203" pitchFamily="34" charset="0"/>
              </a:rPr>
              <a:t>Mostre sua conquista - publique seu marco com #AISkillsFest</a:t>
            </a:r>
          </a:p>
        </p:txBody>
      </p:sp>
      <p:pic>
        <p:nvPicPr>
          <p:cNvPr id="4" name="Picture 3" descr="A qr code on a white background&#10;&#10;AI-generated content may be incorrect.">
            <a:extLst>
              <a:ext uri="{FF2B5EF4-FFF2-40B4-BE49-F238E27FC236}">
                <a16:creationId xmlns:a16="http://schemas.microsoft.com/office/drawing/2014/main" id="{F4D06460-172F-66AC-CD16-F659BADDCA6D}"/>
              </a:ext>
            </a:extLst>
          </p:cNvPr>
          <p:cNvPicPr>
            <a:picLocks noChangeAspect="1"/>
          </p:cNvPicPr>
          <p:nvPr/>
        </p:nvPicPr>
        <p:blipFill>
          <a:blip r:embed="rId6"/>
          <a:stretch>
            <a:fillRect/>
          </a:stretch>
        </p:blipFill>
        <p:spPr>
          <a:xfrm>
            <a:off x="10317986" y="1747897"/>
            <a:ext cx="1635648" cy="1635649"/>
          </a:xfrm>
          <a:prstGeom prst="rect">
            <a:avLst/>
          </a:prstGeom>
        </p:spPr>
      </p:pic>
      <p:pic>
        <p:nvPicPr>
          <p:cNvPr id="6" name="Picture 5" descr="A blue and black sign&#10;&#10;AI-generated content may be incorrect.">
            <a:extLst>
              <a:ext uri="{FF2B5EF4-FFF2-40B4-BE49-F238E27FC236}">
                <a16:creationId xmlns:a16="http://schemas.microsoft.com/office/drawing/2014/main" id="{952C0357-8731-1FF7-462C-9F96EBBE1371}"/>
              </a:ext>
            </a:extLst>
          </p:cNvPr>
          <p:cNvPicPr>
            <a:picLocks noChangeAspect="1"/>
          </p:cNvPicPr>
          <p:nvPr/>
        </p:nvPicPr>
        <p:blipFill>
          <a:blip r:embed="rId7"/>
          <a:stretch>
            <a:fillRect/>
          </a:stretch>
        </p:blipFill>
        <p:spPr>
          <a:xfrm>
            <a:off x="636947" y="4024159"/>
            <a:ext cx="2757333" cy="997359"/>
          </a:xfrm>
          <a:prstGeom prst="rect">
            <a:avLst/>
          </a:prstGeom>
        </p:spPr>
      </p:pic>
    </p:spTree>
    <p:extLst>
      <p:ext uri="{BB962C8B-B14F-4D97-AF65-F5344CB8AC3E}">
        <p14:creationId xmlns:p14="http://schemas.microsoft.com/office/powerpoint/2010/main" val="31692804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6192-9529-FD02-435E-F30311D57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3E0BB-1299-D5AB-47DE-3E4C38284468}"/>
              </a:ext>
            </a:extLst>
          </p:cNvPr>
          <p:cNvSpPr>
            <a:spLocks noGrp="1"/>
          </p:cNvSpPr>
          <p:nvPr>
            <p:ph type="title" idx="4294967295"/>
          </p:nvPr>
        </p:nvSpPr>
        <p:spPr>
          <a:xfrm>
            <a:off x="588263" y="-731520"/>
            <a:ext cx="11018520" cy="430887"/>
          </a:xfrm>
        </p:spPr>
        <p:txBody>
          <a:bodyPr/>
          <a:lstStyle/>
          <a:p>
            <a:r>
              <a:rPr lang="pt" sz="2800" noProof="0">
                <a:solidFill>
                  <a:srgbClr val="F0F0ED"/>
                </a:solidFill>
              </a:rPr>
              <a:t>Slide de fechamento, escuro</a:t>
            </a:r>
          </a:p>
        </p:txBody>
      </p:sp>
    </p:spTree>
    <p:extLst>
      <p:ext uri="{BB962C8B-B14F-4D97-AF65-F5344CB8AC3E}">
        <p14:creationId xmlns:p14="http://schemas.microsoft.com/office/powerpoint/2010/main" val="28879991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CDAAE806-13C1-F4C6-ED7C-B77F902C4978}"/>
              </a:ext>
            </a:extLst>
          </p:cNvPr>
          <p:cNvSpPr>
            <a:spLocks noGrp="1"/>
          </p:cNvSpPr>
          <p:nvPr>
            <p:ph type="title"/>
          </p:nvPr>
        </p:nvSpPr>
        <p:spPr>
          <a:xfrm>
            <a:off x="588263" y="665369"/>
            <a:ext cx="11018520" cy="553998"/>
          </a:xfrm>
        </p:spPr>
        <p:txBody>
          <a:bodyPr tIns="0" rIns="0" bIns="0">
            <a:noAutofit/>
          </a:bodyPr>
          <a:lstStyle/>
          <a:p>
            <a:r>
              <a:rPr lang="pt" noProof="0"/>
              <a:t>Juntos, vamos explorar</a:t>
            </a:r>
            <a:endParaRPr lang="en-US" sz="4400" noProof="0">
              <a:highlight>
                <a:srgbClr val="FFFF00"/>
              </a:highlight>
            </a:endParaRPr>
          </a:p>
        </p:txBody>
      </p:sp>
      <p:sp>
        <p:nvSpPr>
          <p:cNvPr id="2" name="Text Placeholder 2">
            <a:extLst>
              <a:ext uri="{FF2B5EF4-FFF2-40B4-BE49-F238E27FC236}">
                <a16:creationId xmlns:a16="http://schemas.microsoft.com/office/drawing/2014/main" id="{A74F2C88-BBEB-0B2A-D6BD-ED38BD5786D6}"/>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7 min</a:t>
            </a:r>
          </a:p>
        </p:txBody>
      </p:sp>
      <p:sp>
        <p:nvSpPr>
          <p:cNvPr id="7" name="Text Placeholder 33">
            <a:extLst>
              <a:ext uri="{FF2B5EF4-FFF2-40B4-BE49-F238E27FC236}">
                <a16:creationId xmlns:a16="http://schemas.microsoft.com/office/drawing/2014/main" id="{A3ACE7E2-D6DB-C668-AF5B-2DCF26A58205}"/>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pt" sz="2400" noProof="0">
                <a:solidFill>
                  <a:schemeClr val="bg1"/>
                </a:solidFill>
                <a:latin typeface="+mj-lt"/>
                <a:cs typeface="Segoe UI" panose="020B0502040204020203" pitchFamily="34" charset="0"/>
              </a:rPr>
              <a:t>Bem-vindo e desbloqueie sua mentalidade de IA</a:t>
            </a:r>
          </a:p>
        </p:txBody>
      </p:sp>
      <p:sp>
        <p:nvSpPr>
          <p:cNvPr id="9" name="Text Placeholder 2">
            <a:extLst>
              <a:ext uri="{FF2B5EF4-FFF2-40B4-BE49-F238E27FC236}">
                <a16:creationId xmlns:a16="http://schemas.microsoft.com/office/drawing/2014/main" id="{4C51F05E-9372-4943-6C52-80E323CF7D58}"/>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6 min</a:t>
            </a:r>
          </a:p>
        </p:txBody>
      </p:sp>
      <p:sp>
        <p:nvSpPr>
          <p:cNvPr id="3" name="Text Placeholder 33">
            <a:extLst>
              <a:ext uri="{FF2B5EF4-FFF2-40B4-BE49-F238E27FC236}">
                <a16:creationId xmlns:a16="http://schemas.microsoft.com/office/drawing/2014/main" id="{633A9E13-D140-C6A6-2973-8890928CE808}"/>
              </a:ext>
            </a:extLst>
          </p:cNvPr>
          <p:cNvSpPr txBox="1">
            <a:spLocks/>
          </p:cNvSpPr>
          <p:nvPr/>
        </p:nvSpPr>
        <p:spPr>
          <a:xfrm>
            <a:off x="2212452" y="2699677"/>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pt" sz="2400" noProof="0">
                <a:solidFill>
                  <a:schemeClr val="bg1"/>
                </a:solidFill>
                <a:latin typeface="+mj-lt"/>
                <a:cs typeface="Segoe UI" panose="020B0502040204020203" pitchFamily="34" charset="0"/>
              </a:rPr>
              <a:t>Conheça seu colega de trabalho de IA</a:t>
            </a:r>
            <a:r>
              <a:rPr lang="pt" sz="2400" noProof="0">
                <a:solidFill>
                  <a:schemeClr val="bg1"/>
                </a:solidFill>
                <a:cs typeface="Segoe UI" panose="020B0502040204020203" pitchFamily="34" charset="0"/>
              </a:rPr>
              <a:t>: como a IA pode ajudá-lo</a:t>
            </a:r>
          </a:p>
        </p:txBody>
      </p:sp>
      <p:sp>
        <p:nvSpPr>
          <p:cNvPr id="11" name="Text Placeholder 2">
            <a:extLst>
              <a:ext uri="{FF2B5EF4-FFF2-40B4-BE49-F238E27FC236}">
                <a16:creationId xmlns:a16="http://schemas.microsoft.com/office/drawing/2014/main" id="{54CC0669-AC52-B6BF-3442-F91299F80CC2}"/>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15 min</a:t>
            </a:r>
          </a:p>
        </p:txBody>
      </p:sp>
      <p:sp>
        <p:nvSpPr>
          <p:cNvPr id="10" name="Text Placeholder 33">
            <a:extLst>
              <a:ext uri="{FF2B5EF4-FFF2-40B4-BE49-F238E27FC236}">
                <a16:creationId xmlns:a16="http://schemas.microsoft.com/office/drawing/2014/main" id="{25B48F22-E593-CA95-2914-B632A2F8BE04}"/>
              </a:ext>
            </a:extLst>
          </p:cNvPr>
          <p:cNvSpPr txBox="1">
            <a:spLocks/>
          </p:cNvSpPr>
          <p:nvPr/>
        </p:nvSpPr>
        <p:spPr>
          <a:xfrm>
            <a:off x="2212451" y="3496899"/>
            <a:ext cx="9810215"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pt" sz="2400" noProof="0">
                <a:solidFill>
                  <a:schemeClr val="bg1"/>
                </a:solidFill>
                <a:latin typeface="+mj-lt"/>
                <a:cs typeface="Segoe UI" panose="020B0502040204020203" pitchFamily="34" charset="0"/>
              </a:rPr>
              <a:t>Resolva problemas de trabalho da vida real com IA:</a:t>
            </a:r>
            <a:r>
              <a:rPr lang="pt" sz="2400" noProof="0">
                <a:solidFill>
                  <a:schemeClr val="bg1"/>
                </a:solidFill>
                <a:cs typeface="Segoe UI" panose="020B0502040204020203" pitchFamily="34" charset="0"/>
              </a:rPr>
              <a:t> </a:t>
            </a:r>
            <a:r>
              <a:rPr lang="pt" sz="2400">
                <a:solidFill>
                  <a:schemeClr val="bg1"/>
                </a:solidFill>
                <a:cs typeface="Segoe UI" panose="020B0502040204020203" pitchFamily="34" charset="0"/>
              </a:rPr>
              <a:t> </a:t>
            </a:r>
            <a:r>
              <a:rPr lang="pt" sz="2400" noProof="0">
                <a:solidFill>
                  <a:schemeClr val="bg1"/>
                </a:solidFill>
                <a:cs typeface="Segoe UI" panose="020B0502040204020203" pitchFamily="34" charset="0"/>
              </a:rPr>
              <a:t>descubra</a:t>
            </a:r>
            <a:br>
              <a:rPr lang="pt" sz="2400" noProof="0">
                <a:solidFill>
                  <a:schemeClr val="bg1"/>
                </a:solidFill>
                <a:cs typeface="Segoe UI" panose="020B0502040204020203" pitchFamily="34" charset="0"/>
              </a:rPr>
            </a:br>
            <a:r>
              <a:rPr lang="pt" sz="2400" noProof="0">
                <a:solidFill>
                  <a:schemeClr val="bg1"/>
                </a:solidFill>
                <a:cs typeface="Segoe UI" panose="020B0502040204020203" pitchFamily="34" charset="0"/>
              </a:rPr>
              <a:t>sua IA Kickstarter</a:t>
            </a:r>
          </a:p>
        </p:txBody>
      </p:sp>
      <p:sp>
        <p:nvSpPr>
          <p:cNvPr id="4" name="Text Placeholder 2">
            <a:extLst>
              <a:ext uri="{FF2B5EF4-FFF2-40B4-BE49-F238E27FC236}">
                <a16:creationId xmlns:a16="http://schemas.microsoft.com/office/drawing/2014/main" id="{5207C481-4F82-C503-061C-E58CDED92813}"/>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12 min</a:t>
            </a:r>
          </a:p>
        </p:txBody>
      </p:sp>
      <p:sp>
        <p:nvSpPr>
          <p:cNvPr id="12" name="Text Placeholder 33">
            <a:extLst>
              <a:ext uri="{FF2B5EF4-FFF2-40B4-BE49-F238E27FC236}">
                <a16:creationId xmlns:a16="http://schemas.microsoft.com/office/drawing/2014/main" id="{D8CA9FED-F9FA-33DC-8DA8-31622A7976C0}"/>
              </a:ext>
            </a:extLst>
          </p:cNvPr>
          <p:cNvSpPr txBox="1">
            <a:spLocks/>
          </p:cNvSpPr>
          <p:nvPr/>
        </p:nvSpPr>
        <p:spPr>
          <a:xfrm>
            <a:off x="2212451" y="4590699"/>
            <a:ext cx="10595987" cy="369332"/>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pt" sz="2400" noProof="0">
                <a:solidFill>
                  <a:schemeClr val="bg1"/>
                </a:solidFill>
                <a:latin typeface="+mj-lt"/>
                <a:cs typeface="Segoe UI"/>
              </a:rPr>
              <a:t>Pratique instruções básicas </a:t>
            </a:r>
            <a:r>
              <a:rPr lang="pt" sz="2400" noProof="0">
                <a:solidFill>
                  <a:schemeClr val="bg1"/>
                </a:solidFill>
                <a:cs typeface="Segoe UI"/>
              </a:rPr>
              <a:t>com um mini exercício </a:t>
            </a:r>
          </a:p>
        </p:txBody>
      </p:sp>
      <p:sp>
        <p:nvSpPr>
          <p:cNvPr id="6" name="Text Placeholder 2">
            <a:extLst>
              <a:ext uri="{FF2B5EF4-FFF2-40B4-BE49-F238E27FC236}">
                <a16:creationId xmlns:a16="http://schemas.microsoft.com/office/drawing/2014/main" id="{93ED17E4-C3E1-340A-DC51-9FF14740EE6B}"/>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pt" noProof="0"/>
              <a:t>10 minutos</a:t>
            </a:r>
          </a:p>
        </p:txBody>
      </p:sp>
      <p:sp>
        <p:nvSpPr>
          <p:cNvPr id="5" name="Text Placeholder 33">
            <a:extLst>
              <a:ext uri="{FF2B5EF4-FFF2-40B4-BE49-F238E27FC236}">
                <a16:creationId xmlns:a16="http://schemas.microsoft.com/office/drawing/2014/main" id="{18902AD1-2908-0D16-AD10-63DD879D28C8}"/>
              </a:ext>
            </a:extLst>
          </p:cNvPr>
          <p:cNvSpPr txBox="1">
            <a:spLocks/>
          </p:cNvSpPr>
          <p:nvPr/>
        </p:nvSpPr>
        <p:spPr>
          <a:xfrm>
            <a:off x="2212451" y="5425393"/>
            <a:ext cx="10595987" cy="738664"/>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pt" sz="2400" noProof="0">
                <a:solidFill>
                  <a:schemeClr val="bg1"/>
                </a:solidFill>
                <a:latin typeface="+mj-lt"/>
                <a:cs typeface="Segoe UI" panose="020B0502040204020203" pitchFamily="34" charset="0"/>
              </a:rPr>
              <a:t>Planeje ações pequenas e fáceis: </a:t>
            </a:r>
            <a:r>
              <a:rPr lang="pt" sz="2400" noProof="0">
                <a:solidFill>
                  <a:schemeClr val="bg1"/>
                </a:solidFill>
                <a:cs typeface="Segoe UI" panose="020B0502040204020203" pitchFamily="34" charset="0"/>
              </a:rPr>
              <a:t>vitórias rápidas para</a:t>
            </a:r>
            <a:br>
              <a:rPr lang="pt" sz="2400" noProof="0">
                <a:solidFill>
                  <a:schemeClr val="bg1"/>
                </a:solidFill>
                <a:cs typeface="Segoe UI" panose="020B0502040204020203" pitchFamily="34" charset="0"/>
              </a:rPr>
            </a:br>
            <a:r>
              <a:rPr lang="pt" sz="2400" noProof="0">
                <a:solidFill>
                  <a:schemeClr val="bg1"/>
                </a:solidFill>
                <a:cs typeface="Segoe UI" panose="020B0502040204020203" pitchFamily="34" charset="0"/>
              </a:rPr>
              <a:t>trabalhar de forma mais inteligente</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F11ED-F25E-6F70-06A4-B93793E9C4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BDA231-5185-5F65-5201-E6DD947953C7}"/>
              </a:ext>
            </a:extLst>
          </p:cNvPr>
          <p:cNvSpPr>
            <a:spLocks noGrp="1"/>
          </p:cNvSpPr>
          <p:nvPr>
            <p:ph type="title"/>
          </p:nvPr>
        </p:nvSpPr>
        <p:spPr>
          <a:xfrm>
            <a:off x="585216" y="2423825"/>
            <a:ext cx="6217920" cy="1107996"/>
          </a:xfrm>
        </p:spPr>
        <p:txBody>
          <a:bodyPr/>
          <a:lstStyle/>
          <a:p>
            <a:r>
              <a:rPr lang="pt" noProof="0"/>
              <a:t>1: Bem-vindo e </a:t>
            </a:r>
            <a:br>
              <a:rPr lang="en-US" noProof="0"/>
            </a:br>
            <a:r>
              <a:rPr lang="pt" noProof="0"/>
              <a:t>desbloqueie sua mentalidade de IA</a:t>
            </a:r>
          </a:p>
        </p:txBody>
      </p:sp>
      <p:sp>
        <p:nvSpPr>
          <p:cNvPr id="5" name="Text Placeholder 4">
            <a:extLst>
              <a:ext uri="{FF2B5EF4-FFF2-40B4-BE49-F238E27FC236}">
                <a16:creationId xmlns:a16="http://schemas.microsoft.com/office/drawing/2014/main" id="{9DB0EF67-54B6-2AF0-D2F1-2BA1642F4590}"/>
              </a:ext>
            </a:extLst>
          </p:cNvPr>
          <p:cNvSpPr>
            <a:spLocks noGrp="1"/>
          </p:cNvSpPr>
          <p:nvPr>
            <p:ph type="body" sz="quarter" idx="12"/>
          </p:nvPr>
        </p:nvSpPr>
        <p:spPr>
          <a:xfrm>
            <a:off x="585216" y="3751542"/>
            <a:ext cx="6217920" cy="307777"/>
          </a:xfrm>
        </p:spPr>
        <p:txBody>
          <a:bodyPr/>
          <a:lstStyle/>
          <a:p>
            <a:r>
              <a:rPr lang="pt" sz="2000" noProof="0"/>
              <a:t>Para maximizar seu aprendizado hoje!</a:t>
            </a:r>
          </a:p>
        </p:txBody>
      </p:sp>
    </p:spTree>
    <p:extLst>
      <p:ext uri="{BB962C8B-B14F-4D97-AF65-F5344CB8AC3E}">
        <p14:creationId xmlns:p14="http://schemas.microsoft.com/office/powerpoint/2010/main" val="1944538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0756C-E6C0-F31E-B24F-585A07F50D5E}"/>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CE8CB246-F125-4D0A-BCB3-0BF49B43FC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A69B4E77-DB32-F0AF-FC70-ED67A41916F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5788" y="0"/>
            <a:ext cx="3499387" cy="1812182"/>
          </a:xfrm>
          <a:prstGeom prst="rect">
            <a:avLst/>
          </a:prstGeom>
        </p:spPr>
      </p:pic>
      <p:pic>
        <p:nvPicPr>
          <p:cNvPr id="25" name="Picture 24">
            <a:extLst>
              <a:ext uri="{FF2B5EF4-FFF2-40B4-BE49-F238E27FC236}">
                <a16:creationId xmlns:a16="http://schemas.microsoft.com/office/drawing/2014/main" id="{2F57C350-FE89-95B9-173C-7F686CDEC680}"/>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341093">
            <a:off x="10353336" y="62477"/>
            <a:ext cx="1708729" cy="1510959"/>
          </a:xfrm>
          <a:prstGeom prst="rect">
            <a:avLst/>
          </a:prstGeom>
        </p:spPr>
      </p:pic>
      <p:sp>
        <p:nvSpPr>
          <p:cNvPr id="47" name="Title 46">
            <a:extLst>
              <a:ext uri="{FF2B5EF4-FFF2-40B4-BE49-F238E27FC236}">
                <a16:creationId xmlns:a16="http://schemas.microsoft.com/office/drawing/2014/main" id="{0B6CB805-14B4-DDB6-A7A1-31F01A50293C}"/>
              </a:ext>
            </a:extLst>
          </p:cNvPr>
          <p:cNvSpPr>
            <a:spLocks noGrp="1"/>
          </p:cNvSpPr>
          <p:nvPr>
            <p:ph type="title"/>
          </p:nvPr>
        </p:nvSpPr>
        <p:spPr>
          <a:xfrm>
            <a:off x="586740" y="1562844"/>
            <a:ext cx="11018520" cy="615553"/>
          </a:xfrm>
        </p:spPr>
        <p:txBody>
          <a:bodyPr/>
          <a:lstStyle/>
          <a:p>
            <a:r>
              <a:rPr lang="pt" sz="4000" noProof="0"/>
              <a:t>Apenas por diversão</a:t>
            </a:r>
          </a:p>
        </p:txBody>
      </p:sp>
      <p:pic>
        <p:nvPicPr>
          <p:cNvPr id="34" name="Graphic 33" descr="Esboço do bate-papo">
            <a:extLst>
              <a:ext uri="{FF2B5EF4-FFF2-40B4-BE49-F238E27FC236}">
                <a16:creationId xmlns:a16="http://schemas.microsoft.com/office/drawing/2014/main" id="{0F6CB7C5-7EF2-F700-D985-F1B3DAC066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306" y="2422675"/>
            <a:ext cx="1077217" cy="1077217"/>
          </a:xfrm>
          <a:prstGeom prst="rect">
            <a:avLst/>
          </a:prstGeom>
        </p:spPr>
      </p:pic>
      <p:sp>
        <p:nvSpPr>
          <p:cNvPr id="24" name="TextBox 23">
            <a:extLst>
              <a:ext uri="{FF2B5EF4-FFF2-40B4-BE49-F238E27FC236}">
                <a16:creationId xmlns:a16="http://schemas.microsoft.com/office/drawing/2014/main" id="{ED1B91E2-C110-4442-FDDE-9025E1AE302E}"/>
              </a:ext>
            </a:extLst>
          </p:cNvPr>
          <p:cNvSpPr txBox="1"/>
          <p:nvPr/>
        </p:nvSpPr>
        <p:spPr>
          <a:xfrm>
            <a:off x="638306" y="3429000"/>
            <a:ext cx="3025704" cy="1077218"/>
          </a:xfrm>
          <a:prstGeom prst="rect">
            <a:avLst/>
          </a:prstGeom>
          <a:noFill/>
        </p:spPr>
        <p:txBody>
          <a:bodyPr wrap="square">
            <a:spAutoFit/>
          </a:bodyPr>
          <a:lstStyle/>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Vamos compartilhar </a:t>
            </a:r>
            <a:b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b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no bate-papo...</a:t>
            </a:r>
          </a:p>
        </p:txBody>
      </p:sp>
      <p:cxnSp>
        <p:nvCxnSpPr>
          <p:cNvPr id="29" name="Straight Connector 28">
            <a:extLst>
              <a:ext uri="{FF2B5EF4-FFF2-40B4-BE49-F238E27FC236}">
                <a16:creationId xmlns:a16="http://schemas.microsoft.com/office/drawing/2014/main" id="{7FD449E0-8953-D4EC-C710-E35665D3CCB5}"/>
              </a:ext>
              <a:ext uri="{C183D7F6-B498-43B3-948B-1728B52AA6E4}">
                <adec:decorative xmlns:adec="http://schemas.microsoft.com/office/drawing/2017/decorative" val="1"/>
              </a:ext>
            </a:extLst>
          </p:cNvPr>
          <p:cNvCxnSpPr>
            <a:cxnSpLocks/>
          </p:cNvCxnSpPr>
          <p:nvPr/>
        </p:nvCxnSpPr>
        <p:spPr>
          <a:xfrm>
            <a:off x="3680178" y="2757293"/>
            <a:ext cx="0" cy="18915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87C30E-80B3-C687-C5C1-334EC72AEC13}"/>
              </a:ext>
            </a:extLst>
          </p:cNvPr>
          <p:cNvSpPr txBox="1"/>
          <p:nvPr/>
        </p:nvSpPr>
        <p:spPr>
          <a:xfrm>
            <a:off x="4199184" y="2679105"/>
            <a:ext cx="7354510" cy="1969770"/>
          </a:xfrm>
          <a:prstGeom prst="rect">
            <a:avLst/>
          </a:prstGeom>
          <a:noFill/>
        </p:spPr>
        <p:txBody>
          <a:bodyPr wrap="square" lIns="0" tIns="0" rIns="0" bIns="0" rtlCol="0">
            <a:spAutoFit/>
          </a:bodyPr>
          <a:lstStyle/>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De onde você está se conectando </a:t>
            </a:r>
          </a:p>
          <a:p>
            <a:pPr defTabSz="1371600">
              <a:tabLst>
                <a:tab pos="1371600" algn="l"/>
              </a:tabLst>
              <a:defRPr/>
            </a:pPr>
            <a:endPar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endParaRPr>
          </a:p>
          <a:p>
            <a:pPr defTabSz="1371600">
              <a:tabLst>
                <a:tab pos="1371600" algn="l"/>
              </a:tabLst>
              <a:defRPr/>
            </a:pPr>
            <a:r>
              <a:rPr lang="pt"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Um adjetivo que representa </a:t>
            </a:r>
            <a:r>
              <a:rPr lang="pt" sz="3200" noProof="0">
                <a:ln w="3175">
                  <a:noFill/>
                </a:ln>
                <a:cs typeface="Segoe UI" panose="020B0502040204020203" pitchFamily="34" charset="0"/>
              </a:rPr>
              <a:t>como</a:t>
            </a:r>
            <a:br>
              <a:rPr lang="pt" sz="3200" noProof="0">
                <a:ln w="3175">
                  <a:noFill/>
                </a:ln>
                <a:cs typeface="Segoe UI" panose="020B0502040204020203" pitchFamily="34" charset="0"/>
              </a:rPr>
            </a:br>
            <a:r>
              <a:rPr lang="pt" sz="3200" noProof="0">
                <a:ln w="3175">
                  <a:noFill/>
                </a:ln>
                <a:cs typeface="Segoe UI" panose="020B0502040204020203" pitchFamily="34" charset="0"/>
              </a:rPr>
              <a:t>você se sente em relação à IA</a:t>
            </a:r>
            <a:r>
              <a:rPr lang="pt" sz="3200">
                <a:ln w="3175">
                  <a:noFill/>
                </a:ln>
                <a:cs typeface="Segoe UI" panose="020B0502040204020203" pitchFamily="34" charset="0"/>
              </a:rPr>
              <a:t>?</a:t>
            </a:r>
            <a:endParaRPr lang="pt" sz="3200" noProof="0">
              <a:ln w="3175">
                <a:noFill/>
              </a:ln>
              <a:cs typeface="Segoe UI" panose="020B0502040204020203" pitchFamily="34" charset="0"/>
            </a:endParaRPr>
          </a:p>
        </p:txBody>
      </p:sp>
      <p:pic>
        <p:nvPicPr>
          <p:cNvPr id="26" name="Picture 25">
            <a:extLst>
              <a:ext uri="{FF2B5EF4-FFF2-40B4-BE49-F238E27FC236}">
                <a16:creationId xmlns:a16="http://schemas.microsoft.com/office/drawing/2014/main" id="{983B95E0-A40B-B3B9-C46D-23952E0B8832}"/>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pic>
        <p:nvPicPr>
          <p:cNvPr id="32" name="Picture 31">
            <a:extLst>
              <a:ext uri="{FF2B5EF4-FFF2-40B4-BE49-F238E27FC236}">
                <a16:creationId xmlns:a16="http://schemas.microsoft.com/office/drawing/2014/main" id="{5897C572-615B-A067-1B70-040BCE5672F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41003570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AC23B-538C-63DA-3104-CB8150264719}"/>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52E15215-43A6-7192-426A-70DF89EDEB90}"/>
              </a:ext>
            </a:extLst>
          </p:cNvPr>
          <p:cNvSpPr>
            <a:spLocks noGrp="1"/>
          </p:cNvSpPr>
          <p:nvPr>
            <p:ph type="title"/>
          </p:nvPr>
        </p:nvSpPr>
        <p:spPr>
          <a:xfrm>
            <a:off x="582504" y="745192"/>
            <a:ext cx="4880450" cy="984885"/>
          </a:xfrm>
        </p:spPr>
        <p:txBody>
          <a:bodyPr/>
          <a:lstStyle/>
          <a:p>
            <a:r>
              <a:rPr lang="pt" sz="3200" noProof="0"/>
              <a:t>É natural sentir muitos sentimentos diferentes</a:t>
            </a:r>
          </a:p>
        </p:txBody>
      </p:sp>
      <p:pic>
        <p:nvPicPr>
          <p:cNvPr id="2" name="Picture 1" descr="Captura de tela de uma representação visual de uma nuvem de tags para descrever diferentes sentimentos. ">
            <a:extLst>
              <a:ext uri="{FF2B5EF4-FFF2-40B4-BE49-F238E27FC236}">
                <a16:creationId xmlns:a16="http://schemas.microsoft.com/office/drawing/2014/main" id="{D10433D7-B8B4-9F6B-733F-8B512C1CB63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02830" y="1812182"/>
            <a:ext cx="5458178" cy="4434883"/>
          </a:xfrm>
          <a:prstGeom prst="rect">
            <a:avLst/>
          </a:prstGeom>
          <a:noFill/>
        </p:spPr>
      </p:pic>
      <p:sp>
        <p:nvSpPr>
          <p:cNvPr id="8" name="Rectangle 7" descr="Captura de tela de uma visualização de palavras que incentiva o público a imaginar o que faria se ganhasse magicamente 2 horas extras por semana.">
            <a:extLst>
              <a:ext uri="{FF2B5EF4-FFF2-40B4-BE49-F238E27FC236}">
                <a16:creationId xmlns:a16="http://schemas.microsoft.com/office/drawing/2014/main" id="{03138698-D5D7-6293-2470-620A10C1AA99}"/>
              </a:ext>
            </a:extLst>
          </p:cNvPr>
          <p:cNvSpPr/>
          <p:nvPr/>
        </p:nvSpPr>
        <p:spPr bwMode="auto">
          <a:xfrm>
            <a:off x="6330994" y="0"/>
            <a:ext cx="5861006" cy="6858000"/>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7E5318DA-0C6C-8F1E-45CD-356E005A391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0800000">
            <a:off x="6330994" y="-27277"/>
            <a:ext cx="2095500" cy="1371600"/>
          </a:xfrm>
          <a:prstGeom prst="rect">
            <a:avLst/>
          </a:prstGeom>
        </p:spPr>
      </p:pic>
      <p:sp>
        <p:nvSpPr>
          <p:cNvPr id="12" name="TextBox 11">
            <a:extLst>
              <a:ext uri="{FF2B5EF4-FFF2-40B4-BE49-F238E27FC236}">
                <a16:creationId xmlns:a16="http://schemas.microsoft.com/office/drawing/2014/main" id="{38CD40A6-3ABC-551B-341F-62FC41C97865}"/>
              </a:ext>
            </a:extLst>
          </p:cNvPr>
          <p:cNvSpPr txBox="1"/>
          <p:nvPr/>
        </p:nvSpPr>
        <p:spPr>
          <a:xfrm>
            <a:off x="6940594" y="2090476"/>
            <a:ext cx="5085644" cy="646331"/>
          </a:xfrm>
          <a:prstGeom prst="rect">
            <a:avLst/>
          </a:prstGeom>
          <a:noFill/>
        </p:spPr>
        <p:txBody>
          <a:bodyPr wrap="square">
            <a:spAutoFit/>
          </a:bodyPr>
          <a:lstStyle/>
          <a:p>
            <a:pPr defTabSz="1371600">
              <a:tabLst>
                <a:tab pos="1371600" algn="l"/>
              </a:tabLst>
              <a:defRPr/>
            </a:pPr>
            <a:r>
              <a:rPr lang="pt" sz="36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Vamos imaginar</a:t>
            </a:r>
          </a:p>
        </p:txBody>
      </p:sp>
      <p:sp>
        <p:nvSpPr>
          <p:cNvPr id="9" name="Title 46">
            <a:extLst>
              <a:ext uri="{FF2B5EF4-FFF2-40B4-BE49-F238E27FC236}">
                <a16:creationId xmlns:a16="http://schemas.microsoft.com/office/drawing/2014/main" id="{0594C6D9-6C76-869E-A93C-2DEF767DC331}"/>
              </a:ext>
            </a:extLst>
          </p:cNvPr>
          <p:cNvSpPr txBox="1">
            <a:spLocks/>
          </p:cNvSpPr>
          <p:nvPr/>
        </p:nvSpPr>
        <p:spPr>
          <a:xfrm>
            <a:off x="7013440" y="2857513"/>
            <a:ext cx="5385330" cy="19697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pt" sz="3200" noProof="0">
                <a:latin typeface="+mn-lt"/>
              </a:rPr>
              <a:t>Você magicamente ganhou </a:t>
            </a:r>
            <a:br>
              <a:rPr lang="en-US" sz="3200" noProof="0">
                <a:latin typeface="+mn-lt"/>
              </a:rPr>
            </a:br>
            <a:r>
              <a:rPr lang="pt" sz="3200" noProof="0">
                <a:latin typeface="+mn-lt"/>
              </a:rPr>
              <a:t>2 horas extras toda semana.</a:t>
            </a:r>
            <a:br>
              <a:rPr lang="en-US" sz="3200" noProof="0"/>
            </a:br>
            <a:endParaRPr lang="en-US" sz="3200" noProof="0"/>
          </a:p>
          <a:p>
            <a:r>
              <a:rPr lang="pt" sz="3200" noProof="0"/>
              <a:t>O que você faria?</a:t>
            </a:r>
          </a:p>
        </p:txBody>
      </p:sp>
      <p:pic>
        <p:nvPicPr>
          <p:cNvPr id="3" name="Picture 2">
            <a:extLst>
              <a:ext uri="{FF2B5EF4-FFF2-40B4-BE49-F238E27FC236}">
                <a16:creationId xmlns:a16="http://schemas.microsoft.com/office/drawing/2014/main" id="{59287694-7580-29D8-977E-B6AE9F4778D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rot="16200000" flipH="1">
            <a:off x="9514237" y="4180237"/>
            <a:ext cx="1964627" cy="3390900"/>
          </a:xfrm>
          <a:prstGeom prst="rect">
            <a:avLst/>
          </a:prstGeom>
        </p:spPr>
      </p:pic>
    </p:spTree>
    <p:extLst>
      <p:ext uri="{BB962C8B-B14F-4D97-AF65-F5344CB8AC3E}">
        <p14:creationId xmlns:p14="http://schemas.microsoft.com/office/powerpoint/2010/main" val="1653352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939FE-B4E6-229C-5A0A-5A2B5B51C4D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ACBB8E9D-ADA6-1581-13E3-27B1C1F36FC5}"/>
              </a:ext>
              <a:ext uri="{C183D7F6-B498-43B3-948B-1728B52AA6E4}">
                <adec:decorative xmlns:adec="http://schemas.microsoft.com/office/drawing/2017/decorative" val="1"/>
              </a:ext>
            </a:extLst>
          </p:cNvPr>
          <p:cNvGrpSpPr/>
          <p:nvPr/>
        </p:nvGrpSpPr>
        <p:grpSpPr>
          <a:xfrm rot="16200000">
            <a:off x="8828614" y="-27513"/>
            <a:ext cx="3335873" cy="3390900"/>
            <a:chOff x="8856127" y="3467100"/>
            <a:chExt cx="3335873" cy="3390900"/>
          </a:xfrm>
        </p:grpSpPr>
        <p:pic>
          <p:nvPicPr>
            <p:cNvPr id="2" name="Picture 1">
              <a:extLst>
                <a:ext uri="{FF2B5EF4-FFF2-40B4-BE49-F238E27FC236}">
                  <a16:creationId xmlns:a16="http://schemas.microsoft.com/office/drawing/2014/main" id="{29E626F4-9EF9-9395-7F3A-8E33A7A6D5D2}"/>
                </a:ext>
              </a:extLst>
            </p:cNvPr>
            <p:cNvPicPr>
              <a:picLocks noChangeAspect="1"/>
            </p:cNvPicPr>
            <p:nvPr/>
          </p:nvPicPr>
          <p:blipFill>
            <a:blip r:embed="rId3"/>
            <a:stretch>
              <a:fillRect/>
            </a:stretch>
          </p:blipFill>
          <p:spPr>
            <a:xfrm>
              <a:off x="8856127" y="5486400"/>
              <a:ext cx="2095500" cy="1371600"/>
            </a:xfrm>
            <a:prstGeom prst="rect">
              <a:avLst/>
            </a:prstGeom>
          </p:spPr>
        </p:pic>
        <p:pic>
          <p:nvPicPr>
            <p:cNvPr id="4" name="Picture 3">
              <a:extLst>
                <a:ext uri="{FF2B5EF4-FFF2-40B4-BE49-F238E27FC236}">
                  <a16:creationId xmlns:a16="http://schemas.microsoft.com/office/drawing/2014/main" id="{A013FC35-7BB6-18FE-1AB6-49D0383A776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grpSp>
      <p:sp>
        <p:nvSpPr>
          <p:cNvPr id="47" name="Title 46">
            <a:extLst>
              <a:ext uri="{FF2B5EF4-FFF2-40B4-BE49-F238E27FC236}">
                <a16:creationId xmlns:a16="http://schemas.microsoft.com/office/drawing/2014/main" id="{C0B51AA5-82A9-14E2-476E-EE473F3B7404}"/>
              </a:ext>
            </a:extLst>
          </p:cNvPr>
          <p:cNvSpPr>
            <a:spLocks noGrp="1"/>
          </p:cNvSpPr>
          <p:nvPr>
            <p:ph type="title"/>
          </p:nvPr>
        </p:nvSpPr>
        <p:spPr>
          <a:xfrm>
            <a:off x="1691989" y="1946593"/>
            <a:ext cx="10253240" cy="615553"/>
          </a:xfrm>
        </p:spPr>
        <p:txBody>
          <a:bodyPr/>
          <a:lstStyle/>
          <a:p>
            <a:r>
              <a:rPr lang="pt" sz="4000" noProof="0"/>
              <a:t>Nosso simples objetivo para hoje é</a:t>
            </a:r>
          </a:p>
        </p:txBody>
      </p:sp>
      <p:sp>
        <p:nvSpPr>
          <p:cNvPr id="5" name="TextBox 4">
            <a:extLst>
              <a:ext uri="{FF2B5EF4-FFF2-40B4-BE49-F238E27FC236}">
                <a16:creationId xmlns:a16="http://schemas.microsoft.com/office/drawing/2014/main" id="{837441D5-8ADB-0B05-22C0-7A4706BDB192}"/>
              </a:ext>
            </a:extLst>
          </p:cNvPr>
          <p:cNvSpPr txBox="1"/>
          <p:nvPr/>
        </p:nvSpPr>
        <p:spPr>
          <a:xfrm>
            <a:off x="1681356" y="2905780"/>
            <a:ext cx="8027826" cy="523220"/>
          </a:xfrm>
          <a:prstGeom prst="rect">
            <a:avLst/>
          </a:prstGeom>
          <a:noFill/>
        </p:spPr>
        <p:txBody>
          <a:bodyPr wrap="square">
            <a:spAutoFit/>
          </a:bodyPr>
          <a:lstStyle/>
          <a:p>
            <a:pPr defTabSz="1371600">
              <a:tabLst>
                <a:tab pos="1371600" algn="l"/>
              </a:tabLst>
              <a:defRPr/>
            </a:pPr>
            <a:r>
              <a:rPr lang="pt"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Ajudar você a descobrir o seu "AI Kickstarter"</a:t>
            </a:r>
          </a:p>
        </p:txBody>
      </p:sp>
      <p:pic>
        <p:nvPicPr>
          <p:cNvPr id="8" name="Graphic 7" descr="Esboço da ampola e do lápis">
            <a:extLst>
              <a:ext uri="{FF2B5EF4-FFF2-40B4-BE49-F238E27FC236}">
                <a16:creationId xmlns:a16="http://schemas.microsoft.com/office/drawing/2014/main" id="{02A85697-E714-0B60-311E-23AA99E631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1989" y="3813601"/>
            <a:ext cx="914400" cy="914400"/>
          </a:xfrm>
          <a:prstGeom prst="rect">
            <a:avLst/>
          </a:prstGeom>
        </p:spPr>
      </p:pic>
      <p:sp>
        <p:nvSpPr>
          <p:cNvPr id="3" name="Text Placeholder 2">
            <a:extLst>
              <a:ext uri="{FF2B5EF4-FFF2-40B4-BE49-F238E27FC236}">
                <a16:creationId xmlns:a16="http://schemas.microsoft.com/office/drawing/2014/main" id="{848D57FA-1563-9496-D142-F7D7CF067454}"/>
              </a:ext>
            </a:extLst>
          </p:cNvPr>
          <p:cNvSpPr txBox="1">
            <a:spLocks/>
          </p:cNvSpPr>
          <p:nvPr/>
        </p:nvSpPr>
        <p:spPr>
          <a:xfrm>
            <a:off x="2761571" y="3580584"/>
            <a:ext cx="8530534" cy="1785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 noProof="0"/>
              <a:t>O que é o meu "</a:t>
            </a:r>
            <a:r>
              <a:rPr lang="pt" noProof="0">
                <a:latin typeface="+mj-lt"/>
              </a:rPr>
              <a:t>AI Kickstarter</a:t>
            </a:r>
            <a:r>
              <a:rPr lang="pt" noProof="0"/>
              <a:t>"?</a:t>
            </a:r>
          </a:p>
          <a:p>
            <a:pPr marL="0" indent="0">
              <a:buNone/>
            </a:pPr>
            <a:r>
              <a:rPr lang="pt" noProof="0"/>
              <a:t>– é um caminho simples para transformar os nossos pensamentos em uma oportunidade real de impacto na nossa atual.</a:t>
            </a:r>
          </a:p>
          <a:p>
            <a:pPr marL="0" indent="0">
              <a:buNone/>
            </a:pPr>
            <a:endParaRPr lang="pt" noProof="0"/>
          </a:p>
        </p:txBody>
      </p:sp>
      <p:pic>
        <p:nvPicPr>
          <p:cNvPr id="27" name="Picture 26">
            <a:extLst>
              <a:ext uri="{FF2B5EF4-FFF2-40B4-BE49-F238E27FC236}">
                <a16:creationId xmlns:a16="http://schemas.microsoft.com/office/drawing/2014/main" id="{13B22CC7-DC04-F6B8-A9A6-47154BABDE0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rot="16200000" flipH="1">
            <a:off x="-647524" y="4886502"/>
            <a:ext cx="2619022" cy="1323975"/>
          </a:xfrm>
          <a:prstGeom prst="rect">
            <a:avLst/>
          </a:prstGeom>
        </p:spPr>
      </p:pic>
    </p:spTree>
    <p:extLst>
      <p:ext uri="{BB962C8B-B14F-4D97-AF65-F5344CB8AC3E}">
        <p14:creationId xmlns:p14="http://schemas.microsoft.com/office/powerpoint/2010/main" val="3342704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2CC0-D192-9506-3DEA-F4CD848C16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2B16CD-0943-1C10-7CDF-971FB869E4B8}"/>
              </a:ext>
            </a:extLst>
          </p:cNvPr>
          <p:cNvSpPr>
            <a:spLocks noGrp="1"/>
          </p:cNvSpPr>
          <p:nvPr>
            <p:ph type="title"/>
          </p:nvPr>
        </p:nvSpPr>
        <p:spPr>
          <a:xfrm>
            <a:off x="585214" y="2423825"/>
            <a:ext cx="10603549" cy="1107996"/>
          </a:xfrm>
        </p:spPr>
        <p:txBody>
          <a:bodyPr/>
          <a:lstStyle/>
          <a:p>
            <a:r>
              <a:rPr lang="pt" noProof="0"/>
              <a:t>2: Conheça a IA como seu colega de trabalho:</a:t>
            </a:r>
            <a:br>
              <a:rPr lang="pt" noProof="0"/>
            </a:br>
            <a:r>
              <a:rPr lang="pt" noProof="0"/>
              <a:t>Como a IA pode ajudar</a:t>
            </a:r>
          </a:p>
        </p:txBody>
      </p:sp>
      <p:sp>
        <p:nvSpPr>
          <p:cNvPr id="5" name="Text Placeholder 4">
            <a:extLst>
              <a:ext uri="{FF2B5EF4-FFF2-40B4-BE49-F238E27FC236}">
                <a16:creationId xmlns:a16="http://schemas.microsoft.com/office/drawing/2014/main" id="{5C1B5936-43B5-FC5A-72F3-F8C4C3BAC18B}"/>
              </a:ext>
            </a:extLst>
          </p:cNvPr>
          <p:cNvSpPr>
            <a:spLocks noGrp="1"/>
          </p:cNvSpPr>
          <p:nvPr>
            <p:ph type="body" sz="quarter" idx="12"/>
          </p:nvPr>
        </p:nvSpPr>
        <p:spPr>
          <a:xfrm>
            <a:off x="585216" y="3751542"/>
            <a:ext cx="6217920" cy="307777"/>
          </a:xfrm>
        </p:spPr>
        <p:txBody>
          <a:bodyPr/>
          <a:lstStyle/>
          <a:p>
            <a:r>
              <a:rPr lang="pt" sz="2000" noProof="0"/>
              <a:t>A essência do que você precisa saber sobre IA</a:t>
            </a:r>
          </a:p>
        </p:txBody>
      </p:sp>
    </p:spTree>
    <p:extLst>
      <p:ext uri="{BB962C8B-B14F-4D97-AF65-F5344CB8AC3E}">
        <p14:creationId xmlns:p14="http://schemas.microsoft.com/office/powerpoint/2010/main" val="2282958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5.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6.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7.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MS Ignite 16:9 Template Light">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MS Ignite 16:9 Template Dark">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1B060373-179F-4912-B25A-27E70A84AC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F8D477975F064FB1DAD42B95778F02" ma:contentTypeVersion="16" ma:contentTypeDescription="Create a new document." ma:contentTypeScope="" ma:versionID="5cc7ac0f34baf0eada6fa9eed28b7488">
  <xsd:schema xmlns:xsd="http://www.w3.org/2001/XMLSchema" xmlns:xs="http://www.w3.org/2001/XMLSchema" xmlns:p="http://schemas.microsoft.com/office/2006/metadata/properties" xmlns:ns1="http://schemas.microsoft.com/sharepoint/v3" xmlns:ns2="30495282-f469-4b88-9594-adcd6ed307cd" xmlns:ns3="2051b924-7230-4cd5-b36c-b90b178af354" targetNamespace="http://schemas.microsoft.com/office/2006/metadata/properties" ma:root="true" ma:fieldsID="a16df0abda2412a95df5f2ba7db9abb9" ns1:_="" ns2:_="" ns3:_="">
    <xsd:import namespace="http://schemas.microsoft.com/sharepoint/v3"/>
    <xsd:import namespace="30495282-f469-4b88-9594-adcd6ed307cd"/>
    <xsd:import namespace="2051b924-7230-4cd5-b36c-b90b178af35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495282-f469-4b88-9594-adcd6ed307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TranslatedLang" ma:index="23" nillable="true" ma:displayName="Translated Language" ma:internalName="TranslatedLang">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51b924-7230-4cd5-b36c-b90b178af35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4440413c-f36a-433e-a112-4338506148df}" ma:internalName="TaxCatchAll" ma:showField="CatchAllData" ma:web="2051b924-7230-4cd5-b36c-b90b178af35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051b924-7230-4cd5-b36c-b90b178af354" xsi:nil="true"/>
    <lcf76f155ced4ddcb4097134ff3c332f xmlns="30495282-f469-4b88-9594-adcd6ed307cd">
      <Terms xmlns="http://schemas.microsoft.com/office/infopath/2007/PartnerControls"/>
    </lcf76f155ced4ddcb4097134ff3c332f>
    <TranslatedLang xmlns="30495282-f469-4b88-9594-adcd6ed307cd" xsi:nil="true"/>
  </documentManagement>
</p:properties>
</file>

<file path=customXml/itemProps1.xml><?xml version="1.0" encoding="utf-8"?>
<ds:datastoreItem xmlns:ds="http://schemas.openxmlformats.org/officeDocument/2006/customXml" ds:itemID="{6D7C9C05-6A30-4261-951C-CE5C5F673950}">
  <ds:schemaRefs>
    <ds:schemaRef ds:uri="http://schemas.microsoft.com/sharepoint/v3/contenttype/forms"/>
  </ds:schemaRefs>
</ds:datastoreItem>
</file>

<file path=customXml/itemProps2.xml><?xml version="1.0" encoding="utf-8"?>
<ds:datastoreItem xmlns:ds="http://schemas.openxmlformats.org/officeDocument/2006/customXml" ds:itemID="{7C5ECA6D-D3FC-46A2-AAB8-8C77CC1EFF73}">
  <ds:schemaRefs>
    <ds:schemaRef ds:uri="2051b924-7230-4cd5-b36c-b90b178af354"/>
    <ds:schemaRef ds:uri="30495282-f469-4b88-9594-adcd6ed307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EA0AF16-8F77-44D0-86EC-5FBDA94B5BE5}">
  <ds:schemaRefs>
    <ds:schemaRef ds:uri="2051b924-7230-4cd5-b36c-b90b178af354"/>
    <ds:schemaRef ds:uri="30495282-f469-4b88-9594-adcd6ed307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MS-AI-Skills-Fest_16-9-Event-template_Microsoft_Final</Template>
  <TotalTime>1</TotalTime>
  <Words>9020</Words>
  <Application>Microsoft Office PowerPoint</Application>
  <PresentationFormat>Widescreen</PresentationFormat>
  <Paragraphs>766</Paragraphs>
  <Slides>34</Slides>
  <Notes>34</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34</vt:i4>
      </vt:variant>
    </vt:vector>
  </HeadingPairs>
  <TitlesOfParts>
    <vt:vector size="56" baseType="lpstr">
      <vt:lpstr>SegoeUI</vt:lpstr>
      <vt:lpstr>Aptos</vt:lpstr>
      <vt:lpstr>Aptos SemiBold</vt:lpstr>
      <vt:lpstr>Arial</vt:lpstr>
      <vt:lpstr>Calibri</vt:lpstr>
      <vt:lpstr>Consolas</vt:lpstr>
      <vt:lpstr>Courier New</vt:lpstr>
      <vt:lpstr>Dreaming Outloud Pro</vt:lpstr>
      <vt:lpstr>Segoe Sans Display</vt:lpstr>
      <vt:lpstr>Segoe Sans Display Semibold</vt:lpstr>
      <vt:lpstr>Segoe UI</vt:lpstr>
      <vt:lpstr>Segoe UI Emoji</vt:lpstr>
      <vt:lpstr>Segoe UI Semibold</vt:lpstr>
      <vt:lpstr>Segoe UI Semilight</vt:lpstr>
      <vt:lpstr>Segoe UI Symbol</vt:lpstr>
      <vt:lpstr>Segoe UI Variable Display</vt:lpstr>
      <vt:lpstr>Segoe UI Variable Display Semib</vt:lpstr>
      <vt:lpstr>Segoe UI Variable Small</vt:lpstr>
      <vt:lpstr>Symbol</vt:lpstr>
      <vt:lpstr>Wingdings</vt:lpstr>
      <vt:lpstr>MS Ignite 16:9 Template Light</vt:lpstr>
      <vt:lpstr>MS Ignite 16:9 Template Dark</vt:lpstr>
      <vt:lpstr>Microsoft AI Skills Fest</vt:lpstr>
      <vt:lpstr>IA em ação: deixe fluir a produtividade no trabalho</vt:lpstr>
      <vt:lpstr>Bem-vindo ao Microsoft AI Skills Fest!</vt:lpstr>
      <vt:lpstr>Juntos, vamos explorar</vt:lpstr>
      <vt:lpstr>1: Bem-vindo e  desbloqueie sua mentalidade de IA</vt:lpstr>
      <vt:lpstr>Apenas por diversão</vt:lpstr>
      <vt:lpstr>É natural sentir muitos sentimentos diferentes</vt:lpstr>
      <vt:lpstr>Nosso simples objetivo para hoje é</vt:lpstr>
      <vt:lpstr>2: Conheça a IA como seu colega de trabalho: Como a IA pode ajudar</vt:lpstr>
      <vt:lpstr>O que é IA?</vt:lpstr>
      <vt:lpstr>Quais são os exemplos de uso de IA?</vt:lpstr>
      <vt:lpstr>Por que IA agora? (1 de 2)</vt:lpstr>
      <vt:lpstr>Por que IA agora? (2 de 2)</vt:lpstr>
      <vt:lpstr>Conheça seu colega de trabalho de IA</vt:lpstr>
      <vt:lpstr>3: Resolva problemas de trabalho  da vida real com IA</vt:lpstr>
      <vt:lpstr>As empresas estão transformando a maneira como elas trabalham com IA </vt:lpstr>
      <vt:lpstr>Exemplo de caso: antes x depois da IA</vt:lpstr>
      <vt:lpstr>Explorando oportunidades para seu próprio impacto</vt:lpstr>
      <vt:lpstr>para o seu 'AI Kickstarter' </vt:lpstr>
      <vt:lpstr>Momento Inspiração 1</vt:lpstr>
      <vt:lpstr>Momento Inspiração 2</vt:lpstr>
      <vt:lpstr>Brainstorming de ideias para novas iniciativas</vt:lpstr>
      <vt:lpstr>Desenvolvendo uma lista de verificação para seu projeto</vt:lpstr>
      <vt:lpstr>3 minutos de autorreflexão</vt:lpstr>
      <vt:lpstr>4: Introdução aos prompts básicos: Exercício prático</vt:lpstr>
      <vt:lpstr>Escrevendo  prompts eficazes</vt:lpstr>
      <vt:lpstr>Qual é a diferença? &lt;Demonstração ao vivo&gt;</vt:lpstr>
      <vt:lpstr>Mini exercício interativo</vt:lpstr>
      <vt:lpstr>5: Planeje ações pequenas e fáceis:  Ganhos rápidos para trabalhar de forma mais inteligente</vt:lpstr>
      <vt:lpstr>Trabalhando com a IA de forma responsável</vt:lpstr>
      <vt:lpstr>Construindo seus hábitos de IA pequenos e fáceis</vt:lpstr>
      <vt:lpstr>Juntos, discutimos:</vt:lpstr>
      <vt:lpstr>Parabéns</vt:lpstr>
      <vt:lpstr>Slide de fechamento, escuro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Bernadette Kelly (WWL)</dc:creator>
  <dc:description/>
  <cp:lastModifiedBy>Sam Lee</cp:lastModifiedBy>
  <cp:revision>3</cp:revision>
  <dcterms:created xsi:type="dcterms:W3CDTF">2025-03-06T03:28:24Z</dcterms:created>
  <dcterms:modified xsi:type="dcterms:W3CDTF">2025-03-21T21:18:36Z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0x01010081F8D477975F064FB1DAD42B95778F02</vt:lpwstr>
  </property>
  <property fmtid="{D5CDD505-2E9C-101B-9397-08002B2CF9AE}" pid="3" name="MediaServiceImageTags">
    <vt:lpwstr/>
  </property>
</Properties>
</file>